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C8957-EF97-4EBB-B988-C4DAD978327C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DEA3B-A734-4403-9E84-6CDF6290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4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7178C-0BDE-4557-8348-3791C4F848E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866E4-7EC5-4B2B-85CE-8D6E3AAE0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20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866E4-7EC5-4B2B-85CE-8D6E3AAE0B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42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866E4-7EC5-4B2B-85CE-8D6E3AAE0B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20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22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15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59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23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62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71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5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58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29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8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03E9-3F80-4D38-83E3-86652562B233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4381-8339-4D6D-9AF4-3DAB79A87B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9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18390"/>
              </p:ext>
            </p:extLst>
          </p:nvPr>
        </p:nvGraphicFramePr>
        <p:xfrm>
          <a:off x="1079500" y="1352282"/>
          <a:ext cx="9690100" cy="5438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1443"/>
                <a:gridCol w="4858657"/>
              </a:tblGrid>
              <a:tr h="26788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3">
                <a:tc>
                  <a:txBody>
                    <a:bodyPr/>
                    <a:lstStyle/>
                    <a:p>
                      <a:endParaRPr lang="fr-FR" sz="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1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Zone de texte 5"/>
          <p:cNvSpPr txBox="1"/>
          <p:nvPr/>
        </p:nvSpPr>
        <p:spPr>
          <a:xfrm>
            <a:off x="1079500" y="246746"/>
            <a:ext cx="1657350" cy="94297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1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POINTS </a:t>
            </a:r>
            <a:r>
              <a:rPr lang="fr-FR" sz="1100" b="1" u="sng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DEDUITS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b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/ 60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13"/>
          <p:cNvSpPr txBox="1"/>
          <p:nvPr/>
        </p:nvSpPr>
        <p:spPr>
          <a:xfrm>
            <a:off x="9271000" y="222934"/>
            <a:ext cx="1733550" cy="94297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1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Signature du participant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7266" y="-100231"/>
            <a:ext cx="4219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VTT </a:t>
            </a:r>
            <a:r>
              <a:rPr lang="fr-FR" sz="36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endParaRPr lang="fr-FR" sz="36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96954"/>
              </p:ext>
            </p:extLst>
          </p:nvPr>
        </p:nvGraphicFramePr>
        <p:xfrm>
          <a:off x="2851150" y="533399"/>
          <a:ext cx="62992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0"/>
                <a:gridCol w="2730500"/>
                <a:gridCol w="2451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N° plaque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NOM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Prénom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Image 14" descr="E:\Mes documents\Ligue ILE DE FRANCE\ORGANISATIONS LIF jeunes\CRJC (Critérium Régional)\Année 2015 CRITERIUM REGIONAL\Photos\Epreuve OBSERVATION\Identification B1 (sens inverse auguille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12" y="1373437"/>
            <a:ext cx="4580618" cy="23349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 de texte 2"/>
          <p:cNvSpPr txBox="1">
            <a:spLocks noChangeArrowheads="1"/>
          </p:cNvSpPr>
          <p:nvPr/>
        </p:nvSpPr>
        <p:spPr bwMode="auto">
          <a:xfrm>
            <a:off x="1102200" y="3295650"/>
            <a:ext cx="4722287" cy="263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 :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ce rocher, qu’est-il écrit sur les 2 premières lignes ?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 de texte 2"/>
          <p:cNvSpPr txBox="1">
            <a:spLocks noChangeArrowheads="1"/>
          </p:cNvSpPr>
          <p:nvPr/>
        </p:nvSpPr>
        <p:spPr bwMode="auto">
          <a:xfrm>
            <a:off x="1079500" y="3559628"/>
            <a:ext cx="4719229" cy="57283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5918200" y="3559628"/>
            <a:ext cx="4813300" cy="58335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fr-FR"/>
            </a:defPPr>
            <a:lvl1pPr>
              <a:lnSpc>
                <a:spcPct val="115000"/>
              </a:lnSpc>
              <a:spcAft>
                <a:spcPts val="1000"/>
              </a:spcAft>
              <a:defRPr sz="12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Réponse :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91" y="1380173"/>
            <a:ext cx="2879409" cy="2091312"/>
          </a:xfrm>
          <a:prstGeom prst="rect">
            <a:avLst/>
          </a:prstGeom>
        </p:spPr>
      </p:pic>
      <p:sp>
        <p:nvSpPr>
          <p:cNvPr id="19" name="Zone de texte 2"/>
          <p:cNvSpPr txBox="1">
            <a:spLocks noChangeArrowheads="1"/>
          </p:cNvSpPr>
          <p:nvPr/>
        </p:nvSpPr>
        <p:spPr bwMode="auto">
          <a:xfrm>
            <a:off x="5937342" y="3295650"/>
            <a:ext cx="4705258" cy="263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FR" sz="12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fr-FR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 charte du VTT, quelle est la phrase manquante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450" y="4241100"/>
            <a:ext cx="4398844" cy="1846700"/>
          </a:xfrm>
          <a:prstGeom prst="rect">
            <a:avLst/>
          </a:prstGeom>
        </p:spPr>
      </p:pic>
      <p:sp>
        <p:nvSpPr>
          <p:cNvPr id="22" name="Zone de texte 2"/>
          <p:cNvSpPr txBox="1">
            <a:spLocks noChangeArrowheads="1"/>
          </p:cNvSpPr>
          <p:nvPr/>
        </p:nvSpPr>
        <p:spPr bwMode="auto">
          <a:xfrm>
            <a:off x="1079500" y="6502364"/>
            <a:ext cx="4813300" cy="27758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fr-FR"/>
            </a:defPPr>
            <a:lvl1pPr>
              <a:lnSpc>
                <a:spcPct val="115000"/>
              </a:lnSpc>
              <a:spcAft>
                <a:spcPts val="1000"/>
              </a:spcAft>
              <a:defRPr sz="12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Réponse :</a:t>
            </a:r>
          </a:p>
        </p:txBody>
      </p:sp>
      <p:sp>
        <p:nvSpPr>
          <p:cNvPr id="23" name="Zone de texte 2"/>
          <p:cNvSpPr txBox="1">
            <a:spLocks noChangeArrowheads="1"/>
          </p:cNvSpPr>
          <p:nvPr/>
        </p:nvSpPr>
        <p:spPr bwMode="auto">
          <a:xfrm>
            <a:off x="1081160" y="6034523"/>
            <a:ext cx="4632134" cy="276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FR" sz="12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 est le nom de la personne/famille habitant à cet endroit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94" y="4231132"/>
            <a:ext cx="3697266" cy="2079712"/>
          </a:xfrm>
          <a:prstGeom prst="rect">
            <a:avLst/>
          </a:prstGeom>
        </p:spPr>
      </p:pic>
      <p:sp>
        <p:nvSpPr>
          <p:cNvPr id="25" name="Zone de texte 2"/>
          <p:cNvSpPr txBox="1">
            <a:spLocks noChangeArrowheads="1"/>
          </p:cNvSpPr>
          <p:nvPr/>
        </p:nvSpPr>
        <p:spPr bwMode="auto">
          <a:xfrm>
            <a:off x="5924642" y="6502185"/>
            <a:ext cx="4813300" cy="27758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fr-FR"/>
            </a:defPPr>
            <a:lvl1pPr>
              <a:lnSpc>
                <a:spcPct val="115000"/>
              </a:lnSpc>
              <a:spcAft>
                <a:spcPts val="1000"/>
              </a:spcAft>
              <a:defRPr sz="12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Réponse :</a:t>
            </a:r>
          </a:p>
        </p:txBody>
      </p:sp>
      <p:sp>
        <p:nvSpPr>
          <p:cNvPr id="26" name="Zone de texte 2"/>
          <p:cNvSpPr txBox="1">
            <a:spLocks noChangeArrowheads="1"/>
          </p:cNvSpPr>
          <p:nvPr/>
        </p:nvSpPr>
        <p:spPr bwMode="auto">
          <a:xfrm>
            <a:off x="5924642" y="6225327"/>
            <a:ext cx="4705258" cy="263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FR" sz="12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quel endroit et sur quelle commune peut-on voir ceci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763000" y="2277498"/>
            <a:ext cx="50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???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761975" y="3610347"/>
            <a:ext cx="388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Mes déchets je remporte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832669" y="3539246"/>
            <a:ext cx="388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Rocher </a:t>
            </a:r>
            <a:r>
              <a:rPr lang="fr-FR" b="1" dirty="0" err="1" smtClean="0">
                <a:solidFill>
                  <a:srgbClr val="FF0000"/>
                </a:solidFill>
              </a:rPr>
              <a:t>Cassepot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Verglas 1879 – Gelée 1880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832668" y="6456311"/>
            <a:ext cx="388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Galerne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645968" y="6462312"/>
            <a:ext cx="388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Un des bât. de la base de Bois-le-Roi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 de texte 2"/>
          <p:cNvSpPr txBox="1">
            <a:spLocks noChangeArrowheads="1"/>
          </p:cNvSpPr>
          <p:nvPr/>
        </p:nvSpPr>
        <p:spPr bwMode="auto">
          <a:xfrm>
            <a:off x="1079184" y="6501465"/>
            <a:ext cx="4813300" cy="27758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fr-FR"/>
            </a:defPPr>
            <a:lvl1pPr>
              <a:lnSpc>
                <a:spcPct val="115000"/>
              </a:lnSpc>
              <a:spcAft>
                <a:spcPts val="1000"/>
              </a:spcAft>
              <a:defRPr sz="12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Réponse :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39245"/>
              </p:ext>
            </p:extLst>
          </p:nvPr>
        </p:nvGraphicFramePr>
        <p:xfrm>
          <a:off x="1079500" y="1352282"/>
          <a:ext cx="9690100" cy="5438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1443"/>
                <a:gridCol w="4858657"/>
              </a:tblGrid>
              <a:tr h="26788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3">
                <a:tc>
                  <a:txBody>
                    <a:bodyPr/>
                    <a:lstStyle/>
                    <a:p>
                      <a:endParaRPr lang="fr-FR" sz="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1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Zone de texte 5"/>
          <p:cNvSpPr txBox="1"/>
          <p:nvPr/>
        </p:nvSpPr>
        <p:spPr>
          <a:xfrm>
            <a:off x="1079500" y="246746"/>
            <a:ext cx="1657350" cy="94297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1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POINTS </a:t>
            </a:r>
            <a:r>
              <a:rPr lang="fr-FR" sz="1100" b="1" u="sng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DEDUITS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3200" b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/ 60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13"/>
          <p:cNvSpPr txBox="1"/>
          <p:nvPr/>
        </p:nvSpPr>
        <p:spPr>
          <a:xfrm>
            <a:off x="9271000" y="222934"/>
            <a:ext cx="1733550" cy="94297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1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Signature du participant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7266" y="-100231"/>
            <a:ext cx="473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VTT </a:t>
            </a:r>
            <a:r>
              <a:rPr lang="fr-FR" sz="36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</a:t>
            </a:r>
            <a:r>
              <a:rPr lang="fr-FR" sz="36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endParaRPr lang="fr-FR" sz="36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96954"/>
              </p:ext>
            </p:extLst>
          </p:nvPr>
        </p:nvGraphicFramePr>
        <p:xfrm>
          <a:off x="2851150" y="533399"/>
          <a:ext cx="62992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0"/>
                <a:gridCol w="2730500"/>
                <a:gridCol w="2451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N° plaque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NOM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Prénom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Zone de texte 2"/>
          <p:cNvSpPr txBox="1">
            <a:spLocks noChangeArrowheads="1"/>
          </p:cNvSpPr>
          <p:nvPr/>
        </p:nvSpPr>
        <p:spPr bwMode="auto">
          <a:xfrm>
            <a:off x="1092004" y="6216468"/>
            <a:ext cx="4722287" cy="263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FR" sz="12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quel carrefour se trouve cet arbre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 de texte 2"/>
          <p:cNvSpPr txBox="1">
            <a:spLocks noChangeArrowheads="1"/>
          </p:cNvSpPr>
          <p:nvPr/>
        </p:nvSpPr>
        <p:spPr bwMode="auto">
          <a:xfrm>
            <a:off x="5931386" y="6215914"/>
            <a:ext cx="4705258" cy="263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FR" sz="12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Qu’est-il gravé sur ce rocher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70" y="1377966"/>
            <a:ext cx="4398844" cy="1846700"/>
          </a:xfrm>
          <a:prstGeom prst="rect">
            <a:avLst/>
          </a:prstGeom>
        </p:spPr>
      </p:pic>
      <p:sp>
        <p:nvSpPr>
          <p:cNvPr id="22" name="Zone de texte 2"/>
          <p:cNvSpPr txBox="1">
            <a:spLocks noChangeArrowheads="1"/>
          </p:cNvSpPr>
          <p:nvPr/>
        </p:nvSpPr>
        <p:spPr bwMode="auto">
          <a:xfrm>
            <a:off x="5917680" y="3746330"/>
            <a:ext cx="4813300" cy="27758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fr-FR"/>
            </a:defPPr>
            <a:lvl1pPr>
              <a:lnSpc>
                <a:spcPct val="115000"/>
              </a:lnSpc>
              <a:spcAft>
                <a:spcPts val="1000"/>
              </a:spcAft>
              <a:defRPr sz="12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Réponse :</a:t>
            </a:r>
          </a:p>
        </p:txBody>
      </p:sp>
      <p:sp>
        <p:nvSpPr>
          <p:cNvPr id="23" name="Zone de texte 2"/>
          <p:cNvSpPr txBox="1">
            <a:spLocks noChangeArrowheads="1"/>
          </p:cNvSpPr>
          <p:nvPr/>
        </p:nvSpPr>
        <p:spPr bwMode="auto">
          <a:xfrm>
            <a:off x="5924642" y="3291897"/>
            <a:ext cx="4632134" cy="276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FR" sz="12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cet endroit, quel </a:t>
            </a:r>
            <a:r>
              <a:rPr lang="fr-FR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animal ou personnage </a:t>
            </a:r>
            <a:r>
              <a:rPr lang="fr-FR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voit-on à côté du réservoir d'eau vert (dans la cour, à droite) ?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 de texte 2"/>
          <p:cNvSpPr txBox="1">
            <a:spLocks noChangeArrowheads="1"/>
          </p:cNvSpPr>
          <p:nvPr/>
        </p:nvSpPr>
        <p:spPr bwMode="auto">
          <a:xfrm>
            <a:off x="1074562" y="3760554"/>
            <a:ext cx="4813300" cy="27758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fr-FR"/>
            </a:defPPr>
            <a:lvl1pPr>
              <a:lnSpc>
                <a:spcPct val="115000"/>
              </a:lnSpc>
              <a:spcAft>
                <a:spcPts val="1000"/>
              </a:spcAft>
              <a:defRPr sz="12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Réponse :</a:t>
            </a:r>
          </a:p>
        </p:txBody>
      </p:sp>
      <p:sp>
        <p:nvSpPr>
          <p:cNvPr id="26" name="Zone de texte 2"/>
          <p:cNvSpPr txBox="1">
            <a:spLocks noChangeArrowheads="1"/>
          </p:cNvSpPr>
          <p:nvPr/>
        </p:nvSpPr>
        <p:spPr bwMode="auto">
          <a:xfrm>
            <a:off x="1089694" y="3316811"/>
            <a:ext cx="4407217" cy="263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fr-FR" sz="12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quel endroit et sur quelle commune peut-on voir ceci</a:t>
            </a:r>
            <a:r>
              <a:rPr lang="fr-FR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 de texte 2"/>
          <p:cNvSpPr txBox="1">
            <a:spLocks noChangeArrowheads="1"/>
          </p:cNvSpPr>
          <p:nvPr/>
        </p:nvSpPr>
        <p:spPr bwMode="auto">
          <a:xfrm>
            <a:off x="5931386" y="6510045"/>
            <a:ext cx="4813300" cy="27758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fr-FR"/>
            </a:defPPr>
            <a:lvl1pPr>
              <a:lnSpc>
                <a:spcPct val="115000"/>
              </a:lnSpc>
              <a:spcAft>
                <a:spcPts val="1000"/>
              </a:spcAft>
              <a:defRPr sz="12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Réponse 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65" y="4202026"/>
            <a:ext cx="3999010" cy="2049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70" y="4202026"/>
            <a:ext cx="4061673" cy="20629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6" y="1380540"/>
            <a:ext cx="4289104" cy="1936272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650089" y="3714125"/>
            <a:ext cx="388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Un nain de jardin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756953" y="3714276"/>
            <a:ext cx="388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Grande salle du château de Bois-le-Roi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756953" y="6464171"/>
            <a:ext cx="388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Carrefour de la butte à Guay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650088" y="6477679"/>
            <a:ext cx="388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1845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99</Words>
  <Application>Microsoft Office PowerPoint</Application>
  <PresentationFormat>Grand écran</PresentationFormat>
  <Paragraphs>42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</dc:creator>
  <cp:lastModifiedBy>Christophe</cp:lastModifiedBy>
  <cp:revision>13</cp:revision>
  <dcterms:created xsi:type="dcterms:W3CDTF">2015-04-06T21:24:41Z</dcterms:created>
  <dcterms:modified xsi:type="dcterms:W3CDTF">2015-05-11T08:45:09Z</dcterms:modified>
</cp:coreProperties>
</file>