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09" r:id="rId3"/>
    <p:sldId id="310" r:id="rId4"/>
    <p:sldId id="313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4" autoAdjust="0"/>
    <p:restoredTop sz="94660"/>
  </p:normalViewPr>
  <p:slideViewPr>
    <p:cSldViewPr>
      <p:cViewPr varScale="1">
        <p:scale>
          <a:sx n="55" d="100"/>
          <a:sy n="55" d="100"/>
        </p:scale>
        <p:origin x="-2832" y="-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unes departement95" userId="ee652fd6-13d3-437b-9517-cbad7806b100" providerId="ADAL" clId="{43C54B19-9BA8-4A84-87C2-1BDEDB8AB372}"/>
    <pc:docChg chg="modSld">
      <pc:chgData name="Jeunes departement95" userId="ee652fd6-13d3-437b-9517-cbad7806b100" providerId="ADAL" clId="{43C54B19-9BA8-4A84-87C2-1BDEDB8AB372}" dt="2021-05-28T08:32:59.031" v="13" actId="20577"/>
      <pc:docMkLst>
        <pc:docMk/>
      </pc:docMkLst>
      <pc:sldChg chg="modSp mod">
        <pc:chgData name="Jeunes departement95" userId="ee652fd6-13d3-437b-9517-cbad7806b100" providerId="ADAL" clId="{43C54B19-9BA8-4A84-87C2-1BDEDB8AB372}" dt="2021-05-28T08:32:41.927" v="4" actId="20577"/>
        <pc:sldMkLst>
          <pc:docMk/>
          <pc:sldMk cId="0" sldId="308"/>
        </pc:sldMkLst>
        <pc:spChg chg="mod">
          <ac:chgData name="Jeunes departement95" userId="ee652fd6-13d3-437b-9517-cbad7806b100" providerId="ADAL" clId="{43C54B19-9BA8-4A84-87C2-1BDEDB8AB372}" dt="2021-05-28T08:32:41.927" v="4" actId="20577"/>
          <ac:spMkLst>
            <pc:docMk/>
            <pc:sldMk cId="0" sldId="308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43C54B19-9BA8-4A84-87C2-1BDEDB8AB372}" dt="2021-05-28T08:32:47.827" v="7" actId="20577"/>
        <pc:sldMkLst>
          <pc:docMk/>
          <pc:sldMk cId="0" sldId="309"/>
        </pc:sldMkLst>
        <pc:spChg chg="mod">
          <ac:chgData name="Jeunes departement95" userId="ee652fd6-13d3-437b-9517-cbad7806b100" providerId="ADAL" clId="{43C54B19-9BA8-4A84-87C2-1BDEDB8AB372}" dt="2021-05-28T08:32:47.827" v="7" actId="20577"/>
          <ac:spMkLst>
            <pc:docMk/>
            <pc:sldMk cId="0" sldId="309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43C54B19-9BA8-4A84-87C2-1BDEDB8AB372}" dt="2021-05-28T08:32:53.667" v="10" actId="20577"/>
        <pc:sldMkLst>
          <pc:docMk/>
          <pc:sldMk cId="0" sldId="310"/>
        </pc:sldMkLst>
        <pc:spChg chg="mod">
          <ac:chgData name="Jeunes departement95" userId="ee652fd6-13d3-437b-9517-cbad7806b100" providerId="ADAL" clId="{43C54B19-9BA8-4A84-87C2-1BDEDB8AB372}" dt="2021-05-28T08:32:53.667" v="10" actId="20577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43C54B19-9BA8-4A84-87C2-1BDEDB8AB372}" dt="2021-05-28T08:32:59.031" v="13" actId="20577"/>
        <pc:sldMkLst>
          <pc:docMk/>
          <pc:sldMk cId="4190501282" sldId="313"/>
        </pc:sldMkLst>
        <pc:spChg chg="mod">
          <ac:chgData name="Jeunes departement95" userId="ee652fd6-13d3-437b-9517-cbad7806b100" providerId="ADAL" clId="{43C54B19-9BA8-4A84-87C2-1BDEDB8AB372}" dt="2021-05-28T08:32:59.031" v="13" actId="20577"/>
          <ac:spMkLst>
            <pc:docMk/>
            <pc:sldMk cId="4190501282" sldId="313"/>
            <ac:spMk id="5" creationId="{00000000-0000-0000-0000-000000000000}"/>
          </ac:spMkLst>
        </pc:spChg>
      </pc:sldChg>
    </pc:docChg>
  </pc:docChgLst>
  <pc:docChgLst>
    <pc:chgData name="Jeunes departement95" userId="ee652fd6-13d3-437b-9517-cbad7806b100" providerId="ADAL" clId="{621FFE13-7F3D-4CE7-A785-523848F097B3}"/>
    <pc:docChg chg="undo custSel addSld delSld modSld">
      <pc:chgData name="Jeunes departement95" userId="ee652fd6-13d3-437b-9517-cbad7806b100" providerId="ADAL" clId="{621FFE13-7F3D-4CE7-A785-523848F097B3}" dt="2021-03-25T10:58:26.457" v="43" actId="207"/>
      <pc:docMkLst>
        <pc:docMk/>
      </pc:docMkLst>
      <pc:sldChg chg="addSp delSp modSp mod">
        <pc:chgData name="Jeunes departement95" userId="ee652fd6-13d3-437b-9517-cbad7806b100" providerId="ADAL" clId="{621FFE13-7F3D-4CE7-A785-523848F097B3}" dt="2021-03-25T10:55:18.284" v="5" actId="208"/>
        <pc:sldMkLst>
          <pc:docMk/>
          <pc:sldMk cId="0" sldId="308"/>
        </pc:sldMkLst>
        <pc:spChg chg="mod">
          <ac:chgData name="Jeunes departement95" userId="ee652fd6-13d3-437b-9517-cbad7806b100" providerId="ADAL" clId="{621FFE13-7F3D-4CE7-A785-523848F097B3}" dt="2021-03-25T10:55:06.928" v="4" actId="207"/>
          <ac:spMkLst>
            <pc:docMk/>
            <pc:sldMk cId="0" sldId="308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2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3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4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02.303" v="3" actId="2711"/>
          <ac:spMkLst>
            <pc:docMk/>
            <pc:sldMk cId="0" sldId="308"/>
            <ac:spMk id="18" creationId="{00000000-0000-0000-0000-000000000000}"/>
          </ac:spMkLst>
        </pc:spChg>
        <pc:picChg chg="add mod">
          <ac:chgData name="Jeunes departement95" userId="ee652fd6-13d3-437b-9517-cbad7806b100" providerId="ADAL" clId="{621FFE13-7F3D-4CE7-A785-523848F097B3}" dt="2021-03-25T10:54:58.100" v="2" actId="14100"/>
          <ac:picMkLst>
            <pc:docMk/>
            <pc:sldMk cId="0" sldId="308"/>
            <ac:picMk id="40" creationId="{E97AA1B5-4372-4A64-BC2F-4DA115BC9EB3}"/>
          </ac:picMkLst>
        </pc:picChg>
        <pc:picChg chg="del">
          <ac:chgData name="Jeunes departement95" userId="ee652fd6-13d3-437b-9517-cbad7806b100" providerId="ADAL" clId="{621FFE13-7F3D-4CE7-A785-523848F097B3}" dt="2021-03-25T10:44:26.059" v="0" actId="478"/>
          <ac:picMkLst>
            <pc:docMk/>
            <pc:sldMk cId="0" sldId="308"/>
            <ac:picMk id="11266" creationId="{00000000-0000-0000-0000-000000000000}"/>
          </ac:picMkLst>
        </pc:picChg>
        <pc:cxnChg chg="mod">
          <ac:chgData name="Jeunes departement95" userId="ee652fd6-13d3-437b-9517-cbad7806b100" providerId="ADAL" clId="{621FFE13-7F3D-4CE7-A785-523848F097B3}" dt="2021-03-25T10:55:18.284" v="5" actId="208"/>
          <ac:cxnSpMkLst>
            <pc:docMk/>
            <pc:sldMk cId="0" sldId="308"/>
            <ac:cxnSpMk id="8" creationId="{00000000-0000-0000-0000-000000000000}"/>
          </ac:cxnSpMkLst>
        </pc:cxnChg>
      </pc:sldChg>
      <pc:sldChg chg="addSp delSp modSp mod">
        <pc:chgData name="Jeunes departement95" userId="ee652fd6-13d3-437b-9517-cbad7806b100" providerId="ADAL" clId="{621FFE13-7F3D-4CE7-A785-523848F097B3}" dt="2021-03-25T10:58:00.214" v="35"/>
        <pc:sldMkLst>
          <pc:docMk/>
          <pc:sldMk cId="0" sldId="309"/>
        </pc:sldMkLst>
        <pc:spChg chg="mod">
          <ac:chgData name="Jeunes departement95" userId="ee652fd6-13d3-437b-9517-cbad7806b100" providerId="ADAL" clId="{621FFE13-7F3D-4CE7-A785-523848F097B3}" dt="2021-03-25T10:57:46.405" v="32" actId="207"/>
          <ac:spMkLst>
            <pc:docMk/>
            <pc:sldMk cId="0" sldId="309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2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3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4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37.217" v="6" actId="2711"/>
          <ac:spMkLst>
            <pc:docMk/>
            <pc:sldMk cId="0" sldId="309"/>
            <ac:spMk id="18" creationId="{00000000-0000-0000-0000-000000000000}"/>
          </ac:spMkLst>
        </pc:spChg>
        <pc:picChg chg="add del mod">
          <ac:chgData name="Jeunes departement95" userId="ee652fd6-13d3-437b-9517-cbad7806b100" providerId="ADAL" clId="{621FFE13-7F3D-4CE7-A785-523848F097B3}" dt="2021-03-25T10:57:57.533" v="33" actId="478"/>
          <ac:picMkLst>
            <pc:docMk/>
            <pc:sldMk cId="0" sldId="309"/>
            <ac:picMk id="50" creationId="{F0B316D3-630A-4F1A-88B6-88387005785C}"/>
          </ac:picMkLst>
        </pc:picChg>
        <pc:picChg chg="add mod">
          <ac:chgData name="Jeunes departement95" userId="ee652fd6-13d3-437b-9517-cbad7806b100" providerId="ADAL" clId="{621FFE13-7F3D-4CE7-A785-523848F097B3}" dt="2021-03-25T10:58:00.214" v="35"/>
          <ac:picMkLst>
            <pc:docMk/>
            <pc:sldMk cId="0" sldId="309"/>
            <ac:picMk id="62" creationId="{596E82B2-1EC9-4B59-9BAD-840449683367}"/>
          </ac:picMkLst>
        </pc:picChg>
        <pc:picChg chg="del">
          <ac:chgData name="Jeunes departement95" userId="ee652fd6-13d3-437b-9517-cbad7806b100" providerId="ADAL" clId="{621FFE13-7F3D-4CE7-A785-523848F097B3}" dt="2021-03-25T10:57:41.409" v="28" actId="478"/>
          <ac:picMkLst>
            <pc:docMk/>
            <pc:sldMk cId="0" sldId="309"/>
            <ac:picMk id="11266" creationId="{00000000-0000-0000-0000-000000000000}"/>
          </ac:picMkLst>
        </pc:picChg>
        <pc:cxnChg chg="del">
          <ac:chgData name="Jeunes departement95" userId="ee652fd6-13d3-437b-9517-cbad7806b100" providerId="ADAL" clId="{621FFE13-7F3D-4CE7-A785-523848F097B3}" dt="2021-03-25T10:57:59.722" v="34" actId="478"/>
          <ac:cxnSpMkLst>
            <pc:docMk/>
            <pc:sldMk cId="0" sldId="309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621FFE13-7F3D-4CE7-A785-523848F097B3}" dt="2021-03-25T10:58:00.214" v="35"/>
          <ac:cxnSpMkLst>
            <pc:docMk/>
            <pc:sldMk cId="0" sldId="309"/>
            <ac:cxnSpMk id="58" creationId="{7E133B89-3034-452A-91E7-BC1DE7B8E63C}"/>
          </ac:cxnSpMkLst>
        </pc:cxnChg>
      </pc:sldChg>
      <pc:sldChg chg="addSp delSp modSp mod">
        <pc:chgData name="Jeunes departement95" userId="ee652fd6-13d3-437b-9517-cbad7806b100" providerId="ADAL" clId="{621FFE13-7F3D-4CE7-A785-523848F097B3}" dt="2021-03-25T10:58:09.126" v="39" actId="207"/>
        <pc:sldMkLst>
          <pc:docMk/>
          <pc:sldMk cId="0" sldId="310"/>
        </pc:sldMkLst>
        <pc:spChg chg="mod">
          <ac:chgData name="Jeunes departement95" userId="ee652fd6-13d3-437b-9517-cbad7806b100" providerId="ADAL" clId="{621FFE13-7F3D-4CE7-A785-523848F097B3}" dt="2021-03-25T10:58:09.126" v="39" actId="207"/>
          <ac:spMkLst>
            <pc:docMk/>
            <pc:sldMk cId="0" sldId="310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9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0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1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2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3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4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6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7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2.278" v="7" actId="2711"/>
          <ac:spMkLst>
            <pc:docMk/>
            <pc:sldMk cId="0" sldId="310"/>
            <ac:spMk id="18" creationId="{00000000-0000-0000-0000-000000000000}"/>
          </ac:spMkLst>
        </pc:spChg>
        <pc:picChg chg="add mod">
          <ac:chgData name="Jeunes departement95" userId="ee652fd6-13d3-437b-9517-cbad7806b100" providerId="ADAL" clId="{621FFE13-7F3D-4CE7-A785-523848F097B3}" dt="2021-03-25T10:58:05.973" v="38"/>
          <ac:picMkLst>
            <pc:docMk/>
            <pc:sldMk cId="0" sldId="310"/>
            <ac:picMk id="62" creationId="{4B8E9D5C-B231-41AF-83A1-637FD4B9F971}"/>
          </ac:picMkLst>
        </pc:picChg>
        <pc:picChg chg="del">
          <ac:chgData name="Jeunes departement95" userId="ee652fd6-13d3-437b-9517-cbad7806b100" providerId="ADAL" clId="{621FFE13-7F3D-4CE7-A785-523848F097B3}" dt="2021-03-25T10:58:03.141" v="36" actId="478"/>
          <ac:picMkLst>
            <pc:docMk/>
            <pc:sldMk cId="0" sldId="310"/>
            <ac:picMk id="11266" creationId="{00000000-0000-0000-0000-000000000000}"/>
          </ac:picMkLst>
        </pc:picChg>
        <pc:cxnChg chg="del">
          <ac:chgData name="Jeunes departement95" userId="ee652fd6-13d3-437b-9517-cbad7806b100" providerId="ADAL" clId="{621FFE13-7F3D-4CE7-A785-523848F097B3}" dt="2021-03-25T10:58:05.071" v="37" actId="478"/>
          <ac:cxnSpMkLst>
            <pc:docMk/>
            <pc:sldMk cId="0" sldId="310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621FFE13-7F3D-4CE7-A785-523848F097B3}" dt="2021-03-25T10:58:05.973" v="38"/>
          <ac:cxnSpMkLst>
            <pc:docMk/>
            <pc:sldMk cId="0" sldId="310"/>
            <ac:cxnSpMk id="58" creationId="{52BB4F78-F794-4769-A975-365438BE6485}"/>
          </ac:cxnSpMkLst>
        </pc:cxnChg>
      </pc:sldChg>
      <pc:sldChg chg="addSp delSp modSp mod">
        <pc:chgData name="Jeunes departement95" userId="ee652fd6-13d3-437b-9517-cbad7806b100" providerId="ADAL" clId="{621FFE13-7F3D-4CE7-A785-523848F097B3}" dt="2021-03-25T10:58:26.457" v="43" actId="207"/>
        <pc:sldMkLst>
          <pc:docMk/>
          <pc:sldMk cId="4190501282" sldId="313"/>
        </pc:sldMkLst>
        <pc:spChg chg="mod">
          <ac:chgData name="Jeunes departement95" userId="ee652fd6-13d3-437b-9517-cbad7806b100" providerId="ADAL" clId="{621FFE13-7F3D-4CE7-A785-523848F097B3}" dt="2021-03-25T10:55:48.624" v="8" actId="2711"/>
          <ac:spMkLst>
            <pc:docMk/>
            <pc:sldMk cId="4190501282" sldId="313"/>
            <ac:spMk id="2" creationId="{3AE901EE-A773-421F-A7F0-B212D2553E45}"/>
          </ac:spMkLst>
        </pc:spChg>
        <pc:spChg chg="mod">
          <ac:chgData name="Jeunes departement95" userId="ee652fd6-13d3-437b-9517-cbad7806b100" providerId="ADAL" clId="{621FFE13-7F3D-4CE7-A785-523848F097B3}" dt="2021-03-25T10:58:26.457" v="43" actId="207"/>
          <ac:spMkLst>
            <pc:docMk/>
            <pc:sldMk cId="4190501282" sldId="313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621FFE13-7F3D-4CE7-A785-523848F097B3}" dt="2021-03-25T10:55:48.624" v="8" actId="2711"/>
          <ac:spMkLst>
            <pc:docMk/>
            <pc:sldMk cId="4190501282" sldId="313"/>
            <ac:spMk id="12" creationId="{CB5ACE06-19D0-49F8-ACEE-7FD8006E2CAD}"/>
          </ac:spMkLst>
        </pc:spChg>
        <pc:spChg chg="mod">
          <ac:chgData name="Jeunes departement95" userId="ee652fd6-13d3-437b-9517-cbad7806b100" providerId="ADAL" clId="{621FFE13-7F3D-4CE7-A785-523848F097B3}" dt="2021-03-25T10:55:48.624" v="8" actId="2711"/>
          <ac:spMkLst>
            <pc:docMk/>
            <pc:sldMk cId="4190501282" sldId="313"/>
            <ac:spMk id="13" creationId="{37D7CE3B-6CAE-4BC3-BF81-EE2D939B7C9F}"/>
          </ac:spMkLst>
        </pc:spChg>
        <pc:spChg chg="mod">
          <ac:chgData name="Jeunes departement95" userId="ee652fd6-13d3-437b-9517-cbad7806b100" providerId="ADAL" clId="{621FFE13-7F3D-4CE7-A785-523848F097B3}" dt="2021-03-25T10:55:48.624" v="8" actId="2711"/>
          <ac:spMkLst>
            <pc:docMk/>
            <pc:sldMk cId="4190501282" sldId="313"/>
            <ac:spMk id="83" creationId="{BA83A3B3-264A-4E52-9E15-81665B8759E0}"/>
          </ac:spMkLst>
        </pc:spChg>
        <pc:picChg chg="add mod">
          <ac:chgData name="Jeunes departement95" userId="ee652fd6-13d3-437b-9517-cbad7806b100" providerId="ADAL" clId="{621FFE13-7F3D-4CE7-A785-523848F097B3}" dt="2021-03-25T10:58:23.590" v="42"/>
          <ac:picMkLst>
            <pc:docMk/>
            <pc:sldMk cId="4190501282" sldId="313"/>
            <ac:picMk id="19" creationId="{53A65393-D293-4D1B-A079-D3CD504A5EB2}"/>
          </ac:picMkLst>
        </pc:picChg>
        <pc:picChg chg="mod">
          <ac:chgData name="Jeunes departement95" userId="ee652fd6-13d3-437b-9517-cbad7806b100" providerId="ADAL" clId="{621FFE13-7F3D-4CE7-A785-523848F097B3}" dt="2021-03-25T10:55:48.624" v="8" actId="2711"/>
          <ac:picMkLst>
            <pc:docMk/>
            <pc:sldMk cId="4190501282" sldId="313"/>
            <ac:picMk id="22" creationId="{BBC8E64A-9F6D-4F9D-B9A6-8657F7C91911}"/>
          </ac:picMkLst>
        </pc:picChg>
        <pc:picChg chg="mod">
          <ac:chgData name="Jeunes departement95" userId="ee652fd6-13d3-437b-9517-cbad7806b100" providerId="ADAL" clId="{621FFE13-7F3D-4CE7-A785-523848F097B3}" dt="2021-03-25T10:55:48.624" v="8" actId="2711"/>
          <ac:picMkLst>
            <pc:docMk/>
            <pc:sldMk cId="4190501282" sldId="313"/>
            <ac:picMk id="37" creationId="{00000000-0000-0000-0000-000000000000}"/>
          </ac:picMkLst>
        </pc:picChg>
        <pc:picChg chg="mod">
          <ac:chgData name="Jeunes departement95" userId="ee652fd6-13d3-437b-9517-cbad7806b100" providerId="ADAL" clId="{621FFE13-7F3D-4CE7-A785-523848F097B3}" dt="2021-03-25T10:55:48.624" v="8" actId="2711"/>
          <ac:picMkLst>
            <pc:docMk/>
            <pc:sldMk cId="4190501282" sldId="313"/>
            <ac:picMk id="82" creationId="{9D89E69A-F0A9-40AC-9BCB-6BBCD376C871}"/>
          </ac:picMkLst>
        </pc:picChg>
        <pc:picChg chg="mod">
          <ac:chgData name="Jeunes departement95" userId="ee652fd6-13d3-437b-9517-cbad7806b100" providerId="ADAL" clId="{621FFE13-7F3D-4CE7-A785-523848F097B3}" dt="2021-03-25T10:55:48.624" v="8" actId="2711"/>
          <ac:picMkLst>
            <pc:docMk/>
            <pc:sldMk cId="4190501282" sldId="313"/>
            <ac:picMk id="10250" creationId="{00000000-0000-0000-0000-000000000000}"/>
          </ac:picMkLst>
        </pc:picChg>
        <pc:picChg chg="del mod">
          <ac:chgData name="Jeunes departement95" userId="ee652fd6-13d3-437b-9517-cbad7806b100" providerId="ADAL" clId="{621FFE13-7F3D-4CE7-A785-523848F097B3}" dt="2021-03-25T10:58:21.246" v="40" actId="478"/>
          <ac:picMkLst>
            <pc:docMk/>
            <pc:sldMk cId="4190501282" sldId="313"/>
            <ac:picMk id="11266" creationId="{00000000-0000-0000-0000-000000000000}"/>
          </ac:picMkLst>
        </pc:picChg>
        <pc:cxnChg chg="mod">
          <ac:chgData name="Jeunes departement95" userId="ee652fd6-13d3-437b-9517-cbad7806b100" providerId="ADAL" clId="{621FFE13-7F3D-4CE7-A785-523848F097B3}" dt="2021-03-25T10:55:48.624" v="8" actId="2711"/>
          <ac:cxnSpMkLst>
            <pc:docMk/>
            <pc:sldMk cId="4190501282" sldId="313"/>
            <ac:cxnSpMk id="4" creationId="{3F043F89-BF2A-49F9-8C3E-63329F78478D}"/>
          </ac:cxnSpMkLst>
        </pc:cxnChg>
        <pc:cxnChg chg="del mod">
          <ac:chgData name="Jeunes departement95" userId="ee652fd6-13d3-437b-9517-cbad7806b100" providerId="ADAL" clId="{621FFE13-7F3D-4CE7-A785-523848F097B3}" dt="2021-03-25T10:58:22.918" v="41" actId="478"/>
          <ac:cxnSpMkLst>
            <pc:docMk/>
            <pc:sldMk cId="4190501282" sldId="313"/>
            <ac:cxnSpMk id="8" creationId="{00000000-0000-0000-0000-000000000000}"/>
          </ac:cxnSpMkLst>
        </pc:cxnChg>
        <pc:cxnChg chg="mod">
          <ac:chgData name="Jeunes departement95" userId="ee652fd6-13d3-437b-9517-cbad7806b100" providerId="ADAL" clId="{621FFE13-7F3D-4CE7-A785-523848F097B3}" dt="2021-03-25T10:55:48.624" v="8" actId="2711"/>
          <ac:cxnSpMkLst>
            <pc:docMk/>
            <pc:sldMk cId="4190501282" sldId="313"/>
            <ac:cxnSpMk id="14" creationId="{E54654AD-B784-4156-951E-685C7A650830}"/>
          </ac:cxnSpMkLst>
        </pc:cxnChg>
        <pc:cxnChg chg="mod">
          <ac:chgData name="Jeunes departement95" userId="ee652fd6-13d3-437b-9517-cbad7806b100" providerId="ADAL" clId="{621FFE13-7F3D-4CE7-A785-523848F097B3}" dt="2021-03-25T10:55:48.624" v="8" actId="2711"/>
          <ac:cxnSpMkLst>
            <pc:docMk/>
            <pc:sldMk cId="4190501282" sldId="313"/>
            <ac:cxnSpMk id="15" creationId="{AC6E6555-FE48-4006-8359-F821A28E68F7}"/>
          </ac:cxnSpMkLst>
        </pc:cxnChg>
        <pc:cxnChg chg="add mod">
          <ac:chgData name="Jeunes departement95" userId="ee652fd6-13d3-437b-9517-cbad7806b100" providerId="ADAL" clId="{621FFE13-7F3D-4CE7-A785-523848F097B3}" dt="2021-03-25T10:58:23.590" v="42"/>
          <ac:cxnSpMkLst>
            <pc:docMk/>
            <pc:sldMk cId="4190501282" sldId="313"/>
            <ac:cxnSpMk id="18" creationId="{5C2DAD5B-7920-4B3F-BAD1-ACECD85F4E1B}"/>
          </ac:cxnSpMkLst>
        </pc:cxnChg>
        <pc:cxnChg chg="mod">
          <ac:chgData name="Jeunes departement95" userId="ee652fd6-13d3-437b-9517-cbad7806b100" providerId="ADAL" clId="{621FFE13-7F3D-4CE7-A785-523848F097B3}" dt="2021-03-25T10:55:48.624" v="8" actId="2711"/>
          <ac:cxnSpMkLst>
            <pc:docMk/>
            <pc:sldMk cId="4190501282" sldId="313"/>
            <ac:cxnSpMk id="25" creationId="{00000000-0000-0000-0000-000000000000}"/>
          </ac:cxnSpMkLst>
        </pc:cxnChg>
        <pc:cxnChg chg="mod">
          <ac:chgData name="Jeunes departement95" userId="ee652fd6-13d3-437b-9517-cbad7806b100" providerId="ADAL" clId="{621FFE13-7F3D-4CE7-A785-523848F097B3}" dt="2021-03-25T10:55:48.624" v="8" actId="2711"/>
          <ac:cxnSpMkLst>
            <pc:docMk/>
            <pc:sldMk cId="4190501282" sldId="313"/>
            <ac:cxnSpMk id="30" creationId="{00000000-0000-0000-0000-000000000000}"/>
          </ac:cxnSpMkLst>
        </pc:cxnChg>
      </pc:sldChg>
      <pc:sldChg chg="del">
        <pc:chgData name="Jeunes departement95" userId="ee652fd6-13d3-437b-9517-cbad7806b100" providerId="ADAL" clId="{621FFE13-7F3D-4CE7-A785-523848F097B3}" dt="2021-03-25T10:57:04.572" v="21" actId="47"/>
        <pc:sldMkLst>
          <pc:docMk/>
          <pc:sldMk cId="1008312403" sldId="314"/>
        </pc:sldMkLst>
      </pc:sldChg>
      <pc:sldChg chg="del">
        <pc:chgData name="Jeunes departement95" userId="ee652fd6-13d3-437b-9517-cbad7806b100" providerId="ADAL" clId="{621FFE13-7F3D-4CE7-A785-523848F097B3}" dt="2021-03-25T10:57:04.572" v="21" actId="47"/>
        <pc:sldMkLst>
          <pc:docMk/>
          <pc:sldMk cId="219431859" sldId="315"/>
        </pc:sldMkLst>
      </pc:sldChg>
      <pc:sldChg chg="del">
        <pc:chgData name="Jeunes departement95" userId="ee652fd6-13d3-437b-9517-cbad7806b100" providerId="ADAL" clId="{621FFE13-7F3D-4CE7-A785-523848F097B3}" dt="2021-03-25T10:57:04.572" v="21" actId="47"/>
        <pc:sldMkLst>
          <pc:docMk/>
          <pc:sldMk cId="916617540" sldId="316"/>
        </pc:sldMkLst>
      </pc:sldChg>
      <pc:sldChg chg="del">
        <pc:chgData name="Jeunes departement95" userId="ee652fd6-13d3-437b-9517-cbad7806b100" providerId="ADAL" clId="{621FFE13-7F3D-4CE7-A785-523848F097B3}" dt="2021-03-25T10:57:04.572" v="21" actId="47"/>
        <pc:sldMkLst>
          <pc:docMk/>
          <pc:sldMk cId="4157075870" sldId="317"/>
        </pc:sldMkLst>
      </pc:sldChg>
      <pc:sldChg chg="addSp modSp add mod">
        <pc:chgData name="Jeunes departement95" userId="ee652fd6-13d3-437b-9517-cbad7806b100" providerId="ADAL" clId="{621FFE13-7F3D-4CE7-A785-523848F097B3}" dt="2021-03-25T10:57:34.076" v="27" actId="12789"/>
        <pc:sldMkLst>
          <pc:docMk/>
          <pc:sldMk cId="142070505" sldId="318"/>
        </pc:sldMkLst>
        <pc:spChg chg="add mod">
          <ac:chgData name="Jeunes departement95" userId="ee652fd6-13d3-437b-9517-cbad7806b100" providerId="ADAL" clId="{621FFE13-7F3D-4CE7-A785-523848F097B3}" dt="2021-03-25T10:57:34.076" v="27" actId="12789"/>
          <ac:spMkLst>
            <pc:docMk/>
            <pc:sldMk cId="142070505" sldId="318"/>
            <ac:spMk id="2" creationId="{EF6ED917-8DCC-49FF-AD21-E9669C8375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58C46-4E6B-4FFF-BB47-6F55577EA4E1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BE1C-848B-4E1E-BA25-A28748C60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1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78000" y="5889104"/>
            <a:ext cx="648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 Narrow" panose="020B0606020202030204" pitchFamily="34" charset="0"/>
                <a:cs typeface="Times New Roman" pitchFamily="18" charset="0"/>
              </a:rPr>
              <a:t>Dans cette situation, l’ordre de passage au carrefour est :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A -	La voiture bleue, puis le cycliste, puis la voiture noire.</a:t>
            </a:r>
          </a:p>
          <a:p>
            <a:r>
              <a:rPr lang="fr-FR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B -	La voiture noire, puis la voiture bleue,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C -	La voiture bleue, puis la voiture noire,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D -	Le cycliste, puis la voiture noire, puis la voiture bleue.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0688" y="3229039"/>
            <a:ext cx="590465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80592" y="3229040"/>
            <a:ext cx="41848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688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7072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0688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7072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2186952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339080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2186952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3339080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3573016" y="4376976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573016" y="502504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573016" y="5601112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573016" y="2792800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573016" y="214472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573016" y="1568664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234888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170080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98072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 flipV="1">
            <a:off x="332656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14908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 flipV="1">
            <a:off x="4797192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5445264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602128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77072" y="3125912"/>
            <a:ext cx="900000" cy="675000"/>
          </a:xfrm>
          <a:prstGeom prst="rect">
            <a:avLst/>
          </a:prstGeom>
          <a:noFill/>
        </p:spPr>
      </p:pic>
      <p:pic>
        <p:nvPicPr>
          <p:cNvPr id="37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rcRect/>
          <a:stretch>
            <a:fillRect/>
          </a:stretch>
        </p:blipFill>
        <p:spPr bwMode="auto">
          <a:xfrm flipH="1">
            <a:off x="2132856" y="3584888"/>
            <a:ext cx="900000" cy="771245"/>
          </a:xfrm>
          <a:prstGeom prst="rect">
            <a:avLst/>
          </a:prstGeom>
          <a:noFill/>
        </p:spPr>
      </p:pic>
      <p:cxnSp>
        <p:nvCxnSpPr>
          <p:cNvPr id="39" name="Connecteur en angle 38"/>
          <p:cNvCxnSpPr/>
          <p:nvPr/>
        </p:nvCxnSpPr>
        <p:spPr>
          <a:xfrm rot="5400000">
            <a:off x="3140968" y="3656896"/>
            <a:ext cx="1008112" cy="576064"/>
          </a:xfrm>
          <a:prstGeom prst="bentConnector3">
            <a:avLst>
              <a:gd name="adj1" fmla="val 10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212976" y="401693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50" name="Picture 10" descr="http://cdn5.coloritou.com/dessins/coloriage/enfant-cycliste_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3545450" y="4404543"/>
            <a:ext cx="919149" cy="720000"/>
          </a:xfrm>
          <a:prstGeom prst="rect">
            <a:avLst/>
          </a:prstGeom>
          <a:noFill/>
        </p:spPr>
      </p:pic>
      <p:cxnSp>
        <p:nvCxnSpPr>
          <p:cNvPr id="49" name="Connecteur en angle 48"/>
          <p:cNvCxnSpPr/>
          <p:nvPr/>
        </p:nvCxnSpPr>
        <p:spPr>
          <a:xfrm rot="10800000">
            <a:off x="2852936" y="3512880"/>
            <a:ext cx="1008112" cy="864096"/>
          </a:xfrm>
          <a:prstGeom prst="bentConnector3">
            <a:avLst>
              <a:gd name="adj1" fmla="val 248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52" name="Picture 12" descr="http://www.expograph.com/media/catalog/product/cache/1/image/800x800/9df78eab33525d08d6e5fb8d27136e95/p/i/pictoroutier_r30_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5064" y="4088944"/>
            <a:ext cx="360000" cy="360000"/>
          </a:xfrm>
          <a:prstGeom prst="rect">
            <a:avLst/>
          </a:prstGeom>
          <a:noFill/>
        </p:spPr>
      </p:pic>
      <p:cxnSp>
        <p:nvCxnSpPr>
          <p:cNvPr id="58" name="Connecteur droit 57"/>
          <p:cNvCxnSpPr/>
          <p:nvPr/>
        </p:nvCxnSpPr>
        <p:spPr>
          <a:xfrm>
            <a:off x="3573016" y="4376976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12" descr="http://www.expograph.com/media/catalog/product/cache/1/image/800x800/9df78eab33525d08d6e5fb8d27136e95/p/i/pictoroutier_r30_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2708921" y="2864808"/>
            <a:ext cx="360000" cy="360000"/>
          </a:xfrm>
          <a:prstGeom prst="rect">
            <a:avLst/>
          </a:prstGeom>
          <a:noFill/>
        </p:spPr>
      </p:pic>
      <p:cxnSp>
        <p:nvCxnSpPr>
          <p:cNvPr id="61" name="Connecteur droit 60"/>
          <p:cNvCxnSpPr/>
          <p:nvPr/>
        </p:nvCxnSpPr>
        <p:spPr>
          <a:xfrm>
            <a:off x="3068960" y="3152840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age 39">
            <a:extLst>
              <a:ext uri="{FF2B5EF4-FFF2-40B4-BE49-F238E27FC236}">
                <a16:creationId xmlns="" xmlns:a16="http://schemas.microsoft.com/office/drawing/2014/main" id="{E97AA1B5-4372-4A64-BC2F-4DA115BC9E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pic>
        <p:nvPicPr>
          <p:cNvPr id="41" name="Image 40" descr="thumbnail_Outlook-wucnsfdv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5889104"/>
            <a:ext cx="648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 Narrow" panose="020B0606020202030204" pitchFamily="34" charset="0"/>
                <a:cs typeface="Times New Roman" pitchFamily="18" charset="0"/>
              </a:rPr>
              <a:t>Dans cette situation, l’ordre de passage au carrefour est :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A -	La voiture bleue, puis le cycliste, puis la voiture noire.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B -	La voiture noire, puis la voiture bleue,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C -	La voiture bleue, puis la voiture noire, puis le cycliste.</a:t>
            </a:r>
          </a:p>
          <a:p>
            <a:r>
              <a:rPr lang="fr-FR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D -	Le cycliste, puis la voiture noire, puis la voiture bleue.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0688" y="3229039"/>
            <a:ext cx="590465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80592" y="3229040"/>
            <a:ext cx="41848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688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7072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0688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7072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2186952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339080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2186952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3339080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3573016" y="4376976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573016" y="502504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573016" y="5601112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573016" y="2792800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573016" y="214472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573016" y="1568664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234888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170080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98072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 flipV="1">
            <a:off x="332656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077072" y="3728864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 flipV="1">
            <a:off x="458112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522920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5805224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6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21088" y="3053864"/>
            <a:ext cx="900000" cy="675000"/>
          </a:xfrm>
          <a:prstGeom prst="rect">
            <a:avLst/>
          </a:prstGeom>
          <a:noFill/>
        </p:spPr>
      </p:pic>
      <p:pic>
        <p:nvPicPr>
          <p:cNvPr id="37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rcRect/>
          <a:stretch>
            <a:fillRect/>
          </a:stretch>
        </p:blipFill>
        <p:spPr bwMode="auto">
          <a:xfrm flipH="1">
            <a:off x="2096952" y="3584888"/>
            <a:ext cx="900000" cy="771245"/>
          </a:xfrm>
          <a:prstGeom prst="rect">
            <a:avLst/>
          </a:prstGeom>
          <a:noFill/>
        </p:spPr>
      </p:pic>
      <p:cxnSp>
        <p:nvCxnSpPr>
          <p:cNvPr id="39" name="Connecteur en angle 38"/>
          <p:cNvCxnSpPr/>
          <p:nvPr/>
        </p:nvCxnSpPr>
        <p:spPr>
          <a:xfrm rot="5400000">
            <a:off x="3140968" y="3656896"/>
            <a:ext cx="1008112" cy="576064"/>
          </a:xfrm>
          <a:prstGeom prst="bentConnector3">
            <a:avLst>
              <a:gd name="adj1" fmla="val 104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212976" y="401693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50" name="Picture 10" descr="http://cdn5.coloritou.com/dessins/coloriage/enfant-cycliste_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3545450" y="4404543"/>
            <a:ext cx="919149" cy="720000"/>
          </a:xfrm>
          <a:prstGeom prst="rect">
            <a:avLst/>
          </a:prstGeom>
          <a:noFill/>
        </p:spPr>
      </p:pic>
      <p:cxnSp>
        <p:nvCxnSpPr>
          <p:cNvPr id="49" name="Connecteur en angle 48"/>
          <p:cNvCxnSpPr/>
          <p:nvPr/>
        </p:nvCxnSpPr>
        <p:spPr>
          <a:xfrm rot="10800000">
            <a:off x="2852936" y="3512880"/>
            <a:ext cx="1008112" cy="864096"/>
          </a:xfrm>
          <a:prstGeom prst="bentConnector3">
            <a:avLst>
              <a:gd name="adj1" fmla="val 248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0" name="Picture 12" descr="http://www.expograph.com/media/catalog/product/cache/1/image/800x800/9df78eab33525d08d6e5fb8d27136e95/p/i/pictoroutier_r30_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2708921" y="2864808"/>
            <a:ext cx="360000" cy="360000"/>
          </a:xfrm>
          <a:prstGeom prst="rect">
            <a:avLst/>
          </a:prstGeom>
          <a:noFill/>
        </p:spPr>
      </p:pic>
      <p:cxnSp>
        <p:nvCxnSpPr>
          <p:cNvPr id="61" name="Connecteur droit 60"/>
          <p:cNvCxnSpPr/>
          <p:nvPr/>
        </p:nvCxnSpPr>
        <p:spPr>
          <a:xfrm>
            <a:off x="3068960" y="3152840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8" name="Picture 2" descr="http://www.signastore.fr/media/catalog/product/cache/1/thumbnail/800x800/9df78eab33525d08d6e5fb8d27136e95/p/a/panneau_cedez_le_passag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4077072" y="2864768"/>
            <a:ext cx="360000" cy="360000"/>
          </a:xfrm>
          <a:prstGeom prst="rect">
            <a:avLst/>
          </a:prstGeom>
          <a:noFill/>
        </p:spPr>
      </p:pic>
      <p:pic>
        <p:nvPicPr>
          <p:cNvPr id="41" name="Picture 2" descr="http://www.signastore.fr/media/catalog/product/cache/1/thumbnail/800x800/9df78eab33525d08d6e5fb8d27136e95/p/a/panneau_cedez_le_passage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2708920" y="4232960"/>
            <a:ext cx="360000" cy="360000"/>
          </a:xfrm>
          <a:prstGeom prst="rect">
            <a:avLst/>
          </a:prstGeom>
          <a:noFill/>
        </p:spPr>
      </p:pic>
      <p:cxnSp>
        <p:nvCxnSpPr>
          <p:cNvPr id="42" name="Connecteur droit 41"/>
          <p:cNvCxnSpPr/>
          <p:nvPr/>
        </p:nvCxnSpPr>
        <p:spPr>
          <a:xfrm>
            <a:off x="3068960" y="3728864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2852936" y="3728864"/>
            <a:ext cx="216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068960" y="3872880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068960" y="4016896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068960" y="4160912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4077072" y="3656856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4077072" y="3512840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4077072" y="3368824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4077072" y="3224808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6381328" y="3728864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="" xmlns:a16="http://schemas.microsoft.com/office/drawing/2014/main" id="{7E133B89-3034-452A-91E7-BC1DE7B8E63C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 61">
            <a:extLst>
              <a:ext uri="{FF2B5EF4-FFF2-40B4-BE49-F238E27FC236}">
                <a16:creationId xmlns="" xmlns:a16="http://schemas.microsoft.com/office/drawing/2014/main" id="{596E82B2-1EC9-4B59-9BAD-8404496833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pic>
        <p:nvPicPr>
          <p:cNvPr id="50" name="Image 49" descr="thumbnail_Outlook-wucnsfdv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5889104"/>
            <a:ext cx="648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 Narrow" panose="020B0606020202030204" pitchFamily="34" charset="0"/>
                <a:cs typeface="Times New Roman" pitchFamily="18" charset="0"/>
              </a:rPr>
              <a:t>Dans cette situation, l’ordre de passage au carrefour est :</a:t>
            </a:r>
          </a:p>
          <a:p>
            <a:r>
              <a:rPr lang="fr-FR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A -	Le piéton bleu, puis le cycliste, puis la voiture noire</a:t>
            </a:r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B -	La voiture noire, puis le piéton bleu,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C -	Le piéton bleu, puis la voiture noire,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D -	Le cycliste, puis la voiture noire, puis le piéton bleu.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0688" y="3229039"/>
            <a:ext cx="5904656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80592" y="3229040"/>
            <a:ext cx="4184848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688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7072" y="4232960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0688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77072" y="3080832"/>
            <a:ext cx="2448272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2186952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5400000">
            <a:off x="3339080" y="4970952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5400000">
            <a:off x="2186952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5400000">
            <a:off x="3339080" y="2342840"/>
            <a:ext cx="1620000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3573016" y="4376976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573016" y="502504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573016" y="5601112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3573016" y="2792800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573016" y="2144728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573016" y="1568664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 flipV="1">
            <a:off x="234888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170080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 flipV="1">
            <a:off x="98072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 flipV="1">
            <a:off x="332656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 flipV="1">
            <a:off x="4077072" y="3728864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 flipV="1">
            <a:off x="4581128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5229200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5805224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rcRect/>
          <a:stretch>
            <a:fillRect/>
          </a:stretch>
        </p:blipFill>
        <p:spPr bwMode="auto">
          <a:xfrm flipH="1">
            <a:off x="2096952" y="3584888"/>
            <a:ext cx="900000" cy="771245"/>
          </a:xfrm>
          <a:prstGeom prst="rect">
            <a:avLst/>
          </a:prstGeom>
          <a:noFill/>
        </p:spPr>
      </p:pic>
      <p:cxnSp>
        <p:nvCxnSpPr>
          <p:cNvPr id="45" name="Connecteur droit avec flèche 44"/>
          <p:cNvCxnSpPr/>
          <p:nvPr/>
        </p:nvCxnSpPr>
        <p:spPr>
          <a:xfrm>
            <a:off x="3212976" y="401693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50" name="Picture 10" descr="http://cdn5.coloritou.com/dessins/coloriage/enfant-cycliste_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3545450" y="4709489"/>
            <a:ext cx="919149" cy="720000"/>
          </a:xfrm>
          <a:prstGeom prst="rect">
            <a:avLst/>
          </a:prstGeom>
          <a:noFill/>
        </p:spPr>
      </p:pic>
      <p:cxnSp>
        <p:nvCxnSpPr>
          <p:cNvPr id="49" name="Connecteur en angle 48"/>
          <p:cNvCxnSpPr/>
          <p:nvPr/>
        </p:nvCxnSpPr>
        <p:spPr>
          <a:xfrm rot="10800000">
            <a:off x="2852936" y="3512880"/>
            <a:ext cx="1008112" cy="792048"/>
          </a:xfrm>
          <a:prstGeom prst="bentConnector3">
            <a:avLst>
              <a:gd name="adj1" fmla="val 148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60" name="Picture 12" descr="http://www.expograph.com/media/catalog/product/cache/1/image/800x800/9df78eab33525d08d6e5fb8d27136e95/p/i/pictoroutier_r30_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2708921" y="2864808"/>
            <a:ext cx="360000" cy="360000"/>
          </a:xfrm>
          <a:prstGeom prst="rect">
            <a:avLst/>
          </a:prstGeom>
          <a:noFill/>
        </p:spPr>
      </p:pic>
      <p:cxnSp>
        <p:nvCxnSpPr>
          <p:cNvPr id="61" name="Connecteur droit 60"/>
          <p:cNvCxnSpPr/>
          <p:nvPr/>
        </p:nvCxnSpPr>
        <p:spPr>
          <a:xfrm>
            <a:off x="3068960" y="3152840"/>
            <a:ext cx="468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8" name="Picture 2" descr="http://www.signastore.fr/media/catalog/product/cache/1/thumbnail/800x800/9df78eab33525d08d6e5fb8d27136e95/p/a/panneau_cedez_le_passag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4077072" y="2864768"/>
            <a:ext cx="360000" cy="360000"/>
          </a:xfrm>
          <a:prstGeom prst="rect">
            <a:avLst/>
          </a:prstGeom>
          <a:noFill/>
        </p:spPr>
      </p:pic>
      <p:pic>
        <p:nvPicPr>
          <p:cNvPr id="41" name="Picture 2" descr="http://www.signastore.fr/media/catalog/product/cache/1/thumbnail/800x800/9df78eab33525d08d6e5fb8d27136e95/p/a/panneau_cedez_le_passag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2708920" y="4232960"/>
            <a:ext cx="360000" cy="360000"/>
          </a:xfrm>
          <a:prstGeom prst="rect">
            <a:avLst/>
          </a:prstGeom>
          <a:noFill/>
        </p:spPr>
      </p:pic>
      <p:cxnSp>
        <p:nvCxnSpPr>
          <p:cNvPr id="42" name="Connecteur droit 41"/>
          <p:cNvCxnSpPr/>
          <p:nvPr/>
        </p:nvCxnSpPr>
        <p:spPr>
          <a:xfrm>
            <a:off x="3068960" y="3728864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2852936" y="3728864"/>
            <a:ext cx="216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3068960" y="3872880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3068960" y="4016896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3068960" y="4160912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4077072" y="3656856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4077072" y="3512840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4077072" y="3368824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4077072" y="3224808"/>
            <a:ext cx="0" cy="7200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 flipV="1">
            <a:off x="6381328" y="3728864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861048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4013448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717032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429000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84984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3140968" y="4376936"/>
            <a:ext cx="0" cy="252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62" name="Picture 2" descr="http://www.heli4.com/IMG/jpg/panneau_pieton_2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05064" y="4160960"/>
            <a:ext cx="430002" cy="432000"/>
          </a:xfrm>
          <a:prstGeom prst="rect">
            <a:avLst/>
          </a:prstGeom>
          <a:noFill/>
        </p:spPr>
      </p:pic>
      <p:cxnSp>
        <p:nvCxnSpPr>
          <p:cNvPr id="70" name="Connecteur droit avec flèche 69"/>
          <p:cNvCxnSpPr/>
          <p:nvPr/>
        </p:nvCxnSpPr>
        <p:spPr>
          <a:xfrm flipH="1">
            <a:off x="3501008" y="45209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="" xmlns:a16="http://schemas.microsoft.com/office/drawing/2014/main" id="{52BB4F78-F794-4769-A975-365438BE6485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 61">
            <a:extLst>
              <a:ext uri="{FF2B5EF4-FFF2-40B4-BE49-F238E27FC236}">
                <a16:creationId xmlns="" xmlns:a16="http://schemas.microsoft.com/office/drawing/2014/main" id="{4B8E9D5C-B231-41AF-83A1-637FD4B9F97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pic>
        <p:nvPicPr>
          <p:cNvPr id="69" name="Image 68" descr="thumbnail_Outlook-wucnsfdv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www.coachauto.eu/blog/wp-content/uploads/2016/12/IMG_0469.png">
            <a:extLst>
              <a:ext uri="{FF2B5EF4-FFF2-40B4-BE49-F238E27FC236}">
                <a16:creationId xmlns="" xmlns:a16="http://schemas.microsoft.com/office/drawing/2014/main" id="{BBC8E64A-9F6D-4F9D-B9A6-8657F7C91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428" y="1877319"/>
            <a:ext cx="4829175" cy="3867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4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3573016" y="1568664"/>
            <a:ext cx="0" cy="36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 flipV="1">
            <a:off x="332656" y="3733075"/>
            <a:ext cx="360000" cy="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6" descr="http://www.dessin.tv/files/2011/12/coloriage-petite-voitur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H="1">
            <a:off x="1628800" y="3801095"/>
            <a:ext cx="720000" cy="616995"/>
          </a:xfrm>
          <a:prstGeom prst="rect">
            <a:avLst/>
          </a:prstGeom>
        </p:spPr>
      </p:pic>
      <p:pic>
        <p:nvPicPr>
          <p:cNvPr id="10250" name="Picture 10" descr="http://cdn5.coloritou.com/dessins/coloriage/enfant-cycliste_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5400000">
            <a:off x="3502029" y="4927075"/>
            <a:ext cx="756000" cy="592200"/>
          </a:xfrm>
          <a:prstGeom prst="rect">
            <a:avLst/>
          </a:prstGeom>
          <a:noFill/>
        </p:spPr>
      </p:pic>
      <p:pic>
        <p:nvPicPr>
          <p:cNvPr id="82" name="Picture 6" descr="http://www.dessin.tv/files/2011/12/coloriage-petite-voiture.jpg">
            <a:extLst>
              <a:ext uri="{FF2B5EF4-FFF2-40B4-BE49-F238E27FC236}">
                <a16:creationId xmlns="" xmlns:a16="http://schemas.microsoft.com/office/drawing/2014/main" id="{9D89E69A-F0A9-40AC-9BCB-6BBCD376C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</a:blip>
          <a:srcRect/>
          <a:stretch>
            <a:fillRect/>
          </a:stretch>
        </p:blipFill>
        <p:spPr bwMode="auto">
          <a:xfrm>
            <a:off x="4725144" y="3184100"/>
            <a:ext cx="720000" cy="616995"/>
          </a:xfrm>
          <a:prstGeom prst="rect">
            <a:avLst/>
          </a:prstGeom>
        </p:spPr>
      </p:pic>
      <p:sp>
        <p:nvSpPr>
          <p:cNvPr id="83" name="ZoneTexte 82">
            <a:extLst>
              <a:ext uri="{FF2B5EF4-FFF2-40B4-BE49-F238E27FC236}">
                <a16:creationId xmlns="" xmlns:a16="http://schemas.microsoft.com/office/drawing/2014/main" id="{BA83A3B3-264A-4E52-9E15-81665B8759E0}"/>
              </a:ext>
            </a:extLst>
          </p:cNvPr>
          <p:cNvSpPr txBox="1"/>
          <p:nvPr/>
        </p:nvSpPr>
        <p:spPr>
          <a:xfrm>
            <a:off x="378000" y="5889104"/>
            <a:ext cx="6480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Arial Narrow" panose="020B0606020202030204" pitchFamily="34" charset="0"/>
                <a:cs typeface="Times New Roman" pitchFamily="18" charset="0"/>
              </a:rPr>
              <a:t>Dans cette situation, l’ordre de passage au carrefour est :</a:t>
            </a:r>
          </a:p>
          <a:p>
            <a:r>
              <a:rPr lang="fr-FR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itchFamily="18" charset="0"/>
              </a:rPr>
              <a:t>A -	La voiture bleue, puis le cycliste, puis la voiture noire</a:t>
            </a:r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B -	La voiture noire, puis la voiture bleue,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C -	La voiture bleue, puis la voiture noire, puis le cycliste.</a:t>
            </a:r>
          </a:p>
          <a:p>
            <a:r>
              <a:rPr lang="fr-FR" sz="2400" dirty="0">
                <a:latin typeface="Arial Narrow" panose="020B0606020202030204" pitchFamily="34" charset="0"/>
                <a:cs typeface="Times New Roman" pitchFamily="18" charset="0"/>
              </a:rPr>
              <a:t>D -	Le cycliste, puis la voiture noire, puis la voiture bleue.</a:t>
            </a:r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CB5ACE06-19D0-49F8-ACEE-7FD8006E2CAD}"/>
              </a:ext>
            </a:extLst>
          </p:cNvPr>
          <p:cNvSpPr/>
          <p:nvPr/>
        </p:nvSpPr>
        <p:spPr>
          <a:xfrm>
            <a:off x="2581275" y="2726531"/>
            <a:ext cx="1517656" cy="1547225"/>
          </a:xfrm>
          <a:custGeom>
            <a:avLst/>
            <a:gdLst>
              <a:gd name="connsiteX0" fmla="*/ 0 w 1517656"/>
              <a:gd name="connsiteY0" fmla="*/ 1445419 h 1547225"/>
              <a:gd name="connsiteX1" fmla="*/ 654844 w 1517656"/>
              <a:gd name="connsiteY1" fmla="*/ 1435894 h 1547225"/>
              <a:gd name="connsiteX2" fmla="*/ 1064419 w 1517656"/>
              <a:gd name="connsiteY2" fmla="*/ 1545432 h 1547225"/>
              <a:gd name="connsiteX3" fmla="*/ 1431131 w 1517656"/>
              <a:gd name="connsiteY3" fmla="*/ 1333500 h 1547225"/>
              <a:gd name="connsiteX4" fmla="*/ 1471613 w 1517656"/>
              <a:gd name="connsiteY4" fmla="*/ 1023938 h 1547225"/>
              <a:gd name="connsiteX5" fmla="*/ 1516856 w 1517656"/>
              <a:gd name="connsiteY5" fmla="*/ 578644 h 1547225"/>
              <a:gd name="connsiteX6" fmla="*/ 1431131 w 1517656"/>
              <a:gd name="connsiteY6" fmla="*/ 269082 h 1547225"/>
              <a:gd name="connsiteX7" fmla="*/ 1343025 w 1517656"/>
              <a:gd name="connsiteY7" fmla="*/ 0 h 154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7656" h="1547225">
                <a:moveTo>
                  <a:pt x="0" y="1445419"/>
                </a:moveTo>
                <a:cubicBezTo>
                  <a:pt x="238720" y="1432322"/>
                  <a:pt x="477441" y="1419225"/>
                  <a:pt x="654844" y="1435894"/>
                </a:cubicBezTo>
                <a:cubicBezTo>
                  <a:pt x="832247" y="1452563"/>
                  <a:pt x="935038" y="1562498"/>
                  <a:pt x="1064419" y="1545432"/>
                </a:cubicBezTo>
                <a:cubicBezTo>
                  <a:pt x="1193800" y="1528366"/>
                  <a:pt x="1363265" y="1420416"/>
                  <a:pt x="1431131" y="1333500"/>
                </a:cubicBezTo>
                <a:cubicBezTo>
                  <a:pt x="1498997" y="1246584"/>
                  <a:pt x="1457326" y="1149747"/>
                  <a:pt x="1471613" y="1023938"/>
                </a:cubicBezTo>
                <a:cubicBezTo>
                  <a:pt x="1485900" y="898129"/>
                  <a:pt x="1523603" y="704453"/>
                  <a:pt x="1516856" y="578644"/>
                </a:cubicBezTo>
                <a:cubicBezTo>
                  <a:pt x="1510109" y="452835"/>
                  <a:pt x="1460103" y="365523"/>
                  <a:pt x="1431131" y="269082"/>
                </a:cubicBezTo>
                <a:cubicBezTo>
                  <a:pt x="1402159" y="172641"/>
                  <a:pt x="1358900" y="60722"/>
                  <a:pt x="1343025" y="0"/>
                </a:cubicBezTo>
              </a:path>
            </a:pathLst>
          </a:cu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rial Narrow" panose="020B0606020202030204" pitchFamily="34" charset="0"/>
            </a:endParaRPr>
          </a:p>
        </p:txBody>
      </p:sp>
      <p:sp>
        <p:nvSpPr>
          <p:cNvPr id="13" name="Forme libre : forme 12">
            <a:extLst>
              <a:ext uri="{FF2B5EF4-FFF2-40B4-BE49-F238E27FC236}">
                <a16:creationId xmlns="" xmlns:a16="http://schemas.microsoft.com/office/drawing/2014/main" id="{37D7CE3B-6CAE-4BC3-BF81-EE2D939B7C9F}"/>
              </a:ext>
            </a:extLst>
          </p:cNvPr>
          <p:cNvSpPr/>
          <p:nvPr/>
        </p:nvSpPr>
        <p:spPr>
          <a:xfrm>
            <a:off x="3974476" y="2582863"/>
            <a:ext cx="581649" cy="951413"/>
          </a:xfrm>
          <a:custGeom>
            <a:avLst/>
            <a:gdLst>
              <a:gd name="connsiteX0" fmla="*/ 581649 w 581649"/>
              <a:gd name="connsiteY0" fmla="*/ 950912 h 951413"/>
              <a:gd name="connsiteX1" fmla="*/ 435599 w 581649"/>
              <a:gd name="connsiteY1" fmla="*/ 892175 h 951413"/>
              <a:gd name="connsiteX2" fmla="*/ 159374 w 581649"/>
              <a:gd name="connsiteY2" fmla="*/ 579437 h 951413"/>
              <a:gd name="connsiteX3" fmla="*/ 41899 w 581649"/>
              <a:gd name="connsiteY3" fmla="*/ 323850 h 951413"/>
              <a:gd name="connsiteX4" fmla="*/ 2212 w 581649"/>
              <a:gd name="connsiteY4" fmla="*/ 63500 h 951413"/>
              <a:gd name="connsiteX5" fmla="*/ 8562 w 581649"/>
              <a:gd name="connsiteY5" fmla="*/ 0 h 95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1649" h="951413">
                <a:moveTo>
                  <a:pt x="581649" y="950912"/>
                </a:moveTo>
                <a:cubicBezTo>
                  <a:pt x="543813" y="952499"/>
                  <a:pt x="505978" y="954087"/>
                  <a:pt x="435599" y="892175"/>
                </a:cubicBezTo>
                <a:cubicBezTo>
                  <a:pt x="365220" y="830263"/>
                  <a:pt x="224991" y="674158"/>
                  <a:pt x="159374" y="579437"/>
                </a:cubicBezTo>
                <a:cubicBezTo>
                  <a:pt x="93757" y="484716"/>
                  <a:pt x="68093" y="409839"/>
                  <a:pt x="41899" y="323850"/>
                </a:cubicBezTo>
                <a:cubicBezTo>
                  <a:pt x="15705" y="237861"/>
                  <a:pt x="7768" y="117475"/>
                  <a:pt x="2212" y="63500"/>
                </a:cubicBezTo>
                <a:cubicBezTo>
                  <a:pt x="-3344" y="9525"/>
                  <a:pt x="2609" y="4762"/>
                  <a:pt x="8562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latin typeface="Arial Narrow" panose="020B0606020202030204" pitchFamily="34" charset="0"/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="" xmlns:a16="http://schemas.microsoft.com/office/drawing/2014/main" id="{E54654AD-B784-4156-951E-685C7A650830}"/>
              </a:ext>
            </a:extLst>
          </p:cNvPr>
          <p:cNvCxnSpPr/>
          <p:nvPr/>
        </p:nvCxnSpPr>
        <p:spPr>
          <a:xfrm flipH="1" flipV="1">
            <a:off x="3861048" y="2561827"/>
            <a:ext cx="63252" cy="164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="" xmlns:a16="http://schemas.microsoft.com/office/drawing/2014/main" id="{AC6E6555-FE48-4006-8359-F821A28E68F7}"/>
              </a:ext>
            </a:extLst>
          </p:cNvPr>
          <p:cNvCxnSpPr/>
          <p:nvPr/>
        </p:nvCxnSpPr>
        <p:spPr>
          <a:xfrm flipH="1" flipV="1">
            <a:off x="3972978" y="2504728"/>
            <a:ext cx="10060" cy="78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rme libre : forme 1">
            <a:extLst>
              <a:ext uri="{FF2B5EF4-FFF2-40B4-BE49-F238E27FC236}">
                <a16:creationId xmlns="" xmlns:a16="http://schemas.microsoft.com/office/drawing/2014/main" id="{3AE901EE-A773-421F-A7F0-B212D2553E45}"/>
              </a:ext>
            </a:extLst>
          </p:cNvPr>
          <p:cNvSpPr/>
          <p:nvPr/>
        </p:nvSpPr>
        <p:spPr>
          <a:xfrm>
            <a:off x="3886200" y="4078835"/>
            <a:ext cx="975360" cy="824635"/>
          </a:xfrm>
          <a:custGeom>
            <a:avLst/>
            <a:gdLst>
              <a:gd name="connsiteX0" fmla="*/ 0 w 975360"/>
              <a:gd name="connsiteY0" fmla="*/ 824635 h 824635"/>
              <a:gd name="connsiteX1" fmla="*/ 137160 w 975360"/>
              <a:gd name="connsiteY1" fmla="*/ 439825 h 824635"/>
              <a:gd name="connsiteX2" fmla="*/ 377190 w 975360"/>
              <a:gd name="connsiteY2" fmla="*/ 192175 h 824635"/>
              <a:gd name="connsiteX3" fmla="*/ 624840 w 975360"/>
              <a:gd name="connsiteY3" fmla="*/ 20725 h 824635"/>
              <a:gd name="connsiteX4" fmla="*/ 975360 w 975360"/>
              <a:gd name="connsiteY4" fmla="*/ 9295 h 8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360" h="824635">
                <a:moveTo>
                  <a:pt x="0" y="824635"/>
                </a:moveTo>
                <a:cubicBezTo>
                  <a:pt x="37147" y="684935"/>
                  <a:pt x="74295" y="545235"/>
                  <a:pt x="137160" y="439825"/>
                </a:cubicBezTo>
                <a:cubicBezTo>
                  <a:pt x="200025" y="334415"/>
                  <a:pt x="295910" y="262025"/>
                  <a:pt x="377190" y="192175"/>
                </a:cubicBezTo>
                <a:cubicBezTo>
                  <a:pt x="458470" y="122325"/>
                  <a:pt x="525145" y="51205"/>
                  <a:pt x="624840" y="20725"/>
                </a:cubicBezTo>
                <a:cubicBezTo>
                  <a:pt x="724535" y="-9755"/>
                  <a:pt x="849947" y="-230"/>
                  <a:pt x="975360" y="9295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Arial Narrow" panose="020B0606020202030204" pitchFamily="34" charset="0"/>
            </a:endParaRPr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="" xmlns:a16="http://schemas.microsoft.com/office/drawing/2014/main" id="{3F043F89-BF2A-49F9-8C3E-63329F78478D}"/>
              </a:ext>
            </a:extLst>
          </p:cNvPr>
          <p:cNvCxnSpPr>
            <a:stCxn id="2" idx="4"/>
          </p:cNvCxnSpPr>
          <p:nvPr/>
        </p:nvCxnSpPr>
        <p:spPr>
          <a:xfrm>
            <a:off x="4861560" y="4088130"/>
            <a:ext cx="151616" cy="7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="" xmlns:a16="http://schemas.microsoft.com/office/drawing/2014/main" id="{5C2DAD5B-7920-4B3F-BAD1-ACECD85F4E1B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53A65393-D293-4D1B-A079-D3CD504A5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pic>
        <p:nvPicPr>
          <p:cNvPr id="20" name="Image 19" descr="thumbnail_Outlook-wucnsfdv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0501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Format A4 (210 x 297 mm)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</dc:creator>
  <cp:lastModifiedBy>Philippe</cp:lastModifiedBy>
  <cp:revision>70</cp:revision>
  <dcterms:created xsi:type="dcterms:W3CDTF">2016-05-09T11:45:00Z</dcterms:created>
  <dcterms:modified xsi:type="dcterms:W3CDTF">2023-04-18T19:31:27Z</dcterms:modified>
</cp:coreProperties>
</file>