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8" r:id="rId2"/>
    <p:sldId id="309" r:id="rId3"/>
    <p:sldId id="310" r:id="rId4"/>
    <p:sldId id="312" r:id="rId5"/>
    <p:sldId id="311" r:id="rId6"/>
    <p:sldId id="340" r:id="rId7"/>
    <p:sldId id="334" r:id="rId8"/>
    <p:sldId id="314" r:id="rId9"/>
    <p:sldId id="335" r:id="rId10"/>
    <p:sldId id="341" r:id="rId11"/>
    <p:sldId id="347" r:id="rId12"/>
  </p:sldIdLst>
  <p:sldSz cx="6858000" cy="9906000" type="A4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86" y="3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unes departement95" userId="ee652fd6-13d3-437b-9517-cbad7806b100" providerId="ADAL" clId="{18612607-3B90-4A11-AB07-97CF461C1A83}"/>
    <pc:docChg chg="undo custSel delSld modSld">
      <pc:chgData name="Jeunes departement95" userId="ee652fd6-13d3-437b-9517-cbad7806b100" providerId="ADAL" clId="{18612607-3B90-4A11-AB07-97CF461C1A83}" dt="2021-03-25T11:08:42.275" v="145"/>
      <pc:docMkLst>
        <pc:docMk/>
      </pc:docMkLst>
      <pc:sldChg chg="addSp delSp modSp mod">
        <pc:chgData name="Jeunes departement95" userId="ee652fd6-13d3-437b-9517-cbad7806b100" providerId="ADAL" clId="{18612607-3B90-4A11-AB07-97CF461C1A83}" dt="2021-03-25T11:07:18.765" v="115" actId="207"/>
        <pc:sldMkLst>
          <pc:docMk/>
          <pc:sldMk cId="0" sldId="308"/>
        </pc:sldMkLst>
        <pc:spChg chg="mod">
          <ac:chgData name="Jeunes departement95" userId="ee652fd6-13d3-437b-9517-cbad7806b100" providerId="ADAL" clId="{18612607-3B90-4A11-AB07-97CF461C1A83}" dt="2021-03-25T11:07:18.765" v="115" actId="207"/>
          <ac:spMkLst>
            <pc:docMk/>
            <pc:sldMk cId="0" sldId="308"/>
            <ac:spMk id="5" creationId="{00000000-0000-0000-0000-000000000000}"/>
          </ac:spMkLst>
        </pc:spChg>
        <pc:spChg chg="mod">
          <ac:chgData name="Jeunes departement95" userId="ee652fd6-13d3-437b-9517-cbad7806b100" providerId="ADAL" clId="{18612607-3B90-4A11-AB07-97CF461C1A83}" dt="2021-03-25T11:06:47.090" v="113" actId="2711"/>
          <ac:spMkLst>
            <pc:docMk/>
            <pc:sldMk cId="0" sldId="308"/>
            <ac:spMk id="15" creationId="{00000000-0000-0000-0000-000000000000}"/>
          </ac:spMkLst>
        </pc:spChg>
        <pc:picChg chg="add del mod">
          <ac:chgData name="Jeunes departement95" userId="ee652fd6-13d3-437b-9517-cbad7806b100" providerId="ADAL" clId="{18612607-3B90-4A11-AB07-97CF461C1A83}" dt="2021-03-25T10:58:43.043" v="2" actId="478"/>
          <ac:picMkLst>
            <pc:docMk/>
            <pc:sldMk cId="0" sldId="308"/>
            <ac:picMk id="7" creationId="{ECEF8372-AF71-40E7-8EEF-03F3ED417AAC}"/>
          </ac:picMkLst>
        </pc:picChg>
        <pc:picChg chg="add mod">
          <ac:chgData name="Jeunes departement95" userId="ee652fd6-13d3-437b-9517-cbad7806b100" providerId="ADAL" clId="{18612607-3B90-4A11-AB07-97CF461C1A83}" dt="2021-03-25T10:58:45.900" v="4"/>
          <ac:picMkLst>
            <pc:docMk/>
            <pc:sldMk cId="0" sldId="308"/>
            <ac:picMk id="10" creationId="{9528784D-9A2C-4DEB-9989-E02FB9A22ED6}"/>
          </ac:picMkLst>
        </pc:picChg>
        <pc:picChg chg="del">
          <ac:chgData name="Jeunes departement95" userId="ee652fd6-13d3-437b-9517-cbad7806b100" providerId="ADAL" clId="{18612607-3B90-4A11-AB07-97CF461C1A83}" dt="2021-03-25T10:44:44.526" v="1" actId="478"/>
          <ac:picMkLst>
            <pc:docMk/>
            <pc:sldMk cId="0" sldId="308"/>
            <ac:picMk id="11266" creationId="{00000000-0000-0000-0000-000000000000}"/>
          </ac:picMkLst>
        </pc:picChg>
        <pc:cxnChg chg="del">
          <ac:chgData name="Jeunes departement95" userId="ee652fd6-13d3-437b-9517-cbad7806b100" providerId="ADAL" clId="{18612607-3B90-4A11-AB07-97CF461C1A83}" dt="2021-03-25T10:58:45.025" v="3" actId="478"/>
          <ac:cxnSpMkLst>
            <pc:docMk/>
            <pc:sldMk cId="0" sldId="308"/>
            <ac:cxnSpMk id="8" creationId="{00000000-0000-0000-0000-000000000000}"/>
          </ac:cxnSpMkLst>
        </pc:cxnChg>
        <pc:cxnChg chg="add mod">
          <ac:chgData name="Jeunes departement95" userId="ee652fd6-13d3-437b-9517-cbad7806b100" providerId="ADAL" clId="{18612607-3B90-4A11-AB07-97CF461C1A83}" dt="2021-03-25T11:07:11.519" v="114" actId="208"/>
          <ac:cxnSpMkLst>
            <pc:docMk/>
            <pc:sldMk cId="0" sldId="308"/>
            <ac:cxnSpMk id="9" creationId="{359288B0-25CA-4AD8-A173-8BBF6E0C2412}"/>
          </ac:cxnSpMkLst>
        </pc:cxnChg>
      </pc:sldChg>
      <pc:sldChg chg="addSp delSp modSp mod">
        <pc:chgData name="Jeunes departement95" userId="ee652fd6-13d3-437b-9517-cbad7806b100" providerId="ADAL" clId="{18612607-3B90-4A11-AB07-97CF461C1A83}" dt="2021-03-25T11:07:27.637" v="118" actId="207"/>
        <pc:sldMkLst>
          <pc:docMk/>
          <pc:sldMk cId="0" sldId="309"/>
        </pc:sldMkLst>
        <pc:spChg chg="mod">
          <ac:chgData name="Jeunes departement95" userId="ee652fd6-13d3-437b-9517-cbad7806b100" providerId="ADAL" clId="{18612607-3B90-4A11-AB07-97CF461C1A83}" dt="2021-03-25T11:07:27.637" v="118" actId="207"/>
          <ac:spMkLst>
            <pc:docMk/>
            <pc:sldMk cId="0" sldId="309"/>
            <ac:spMk id="5" creationId="{00000000-0000-0000-0000-000000000000}"/>
          </ac:spMkLst>
        </pc:spChg>
        <pc:spChg chg="mod">
          <ac:chgData name="Jeunes departement95" userId="ee652fd6-13d3-437b-9517-cbad7806b100" providerId="ADAL" clId="{18612607-3B90-4A11-AB07-97CF461C1A83}" dt="2021-03-25T11:06:41.223" v="112" actId="2711"/>
          <ac:spMkLst>
            <pc:docMk/>
            <pc:sldMk cId="0" sldId="309"/>
            <ac:spMk id="15" creationId="{00000000-0000-0000-0000-000000000000}"/>
          </ac:spMkLst>
        </pc:spChg>
        <pc:picChg chg="add mod">
          <ac:chgData name="Jeunes departement95" userId="ee652fd6-13d3-437b-9517-cbad7806b100" providerId="ADAL" clId="{18612607-3B90-4A11-AB07-97CF461C1A83}" dt="2021-03-25T10:58:58.045" v="10"/>
          <ac:picMkLst>
            <pc:docMk/>
            <pc:sldMk cId="0" sldId="309"/>
            <ac:picMk id="9" creationId="{7EE5B50A-96C2-4273-8156-3F8A5D4984A7}"/>
          </ac:picMkLst>
        </pc:picChg>
        <pc:picChg chg="del">
          <ac:chgData name="Jeunes departement95" userId="ee652fd6-13d3-437b-9517-cbad7806b100" providerId="ADAL" clId="{18612607-3B90-4A11-AB07-97CF461C1A83}" dt="2021-03-25T10:58:51.852" v="6" actId="478"/>
          <ac:picMkLst>
            <pc:docMk/>
            <pc:sldMk cId="0" sldId="309"/>
            <ac:picMk id="11266" creationId="{00000000-0000-0000-0000-000000000000}"/>
          </ac:picMkLst>
        </pc:picChg>
        <pc:cxnChg chg="add del mod">
          <ac:chgData name="Jeunes departement95" userId="ee652fd6-13d3-437b-9517-cbad7806b100" providerId="ADAL" clId="{18612607-3B90-4A11-AB07-97CF461C1A83}" dt="2021-03-25T11:07:23.807" v="116" actId="478"/>
          <ac:cxnSpMkLst>
            <pc:docMk/>
            <pc:sldMk cId="0" sldId="309"/>
            <ac:cxnSpMk id="7" creationId="{E37A9F7D-D48A-46C4-B062-92E05AB20C9A}"/>
          </ac:cxnSpMkLst>
        </pc:cxnChg>
        <pc:cxnChg chg="add del">
          <ac:chgData name="Jeunes departement95" userId="ee652fd6-13d3-437b-9517-cbad7806b100" providerId="ADAL" clId="{18612607-3B90-4A11-AB07-97CF461C1A83}" dt="2021-03-25T10:58:57.168" v="9" actId="478"/>
          <ac:cxnSpMkLst>
            <pc:docMk/>
            <pc:sldMk cId="0" sldId="309"/>
            <ac:cxnSpMk id="8" creationId="{00000000-0000-0000-0000-000000000000}"/>
          </ac:cxnSpMkLst>
        </pc:cxnChg>
        <pc:cxnChg chg="add mod">
          <ac:chgData name="Jeunes departement95" userId="ee652fd6-13d3-437b-9517-cbad7806b100" providerId="ADAL" clId="{18612607-3B90-4A11-AB07-97CF461C1A83}" dt="2021-03-25T11:07:24.388" v="117"/>
          <ac:cxnSpMkLst>
            <pc:docMk/>
            <pc:sldMk cId="0" sldId="309"/>
            <ac:cxnSpMk id="10" creationId="{FFD84D63-1F45-475C-A4AD-FCEE7D5EF11E}"/>
          </ac:cxnSpMkLst>
        </pc:cxnChg>
      </pc:sldChg>
      <pc:sldChg chg="addSp delSp modSp mod">
        <pc:chgData name="Jeunes departement95" userId="ee652fd6-13d3-437b-9517-cbad7806b100" providerId="ADAL" clId="{18612607-3B90-4A11-AB07-97CF461C1A83}" dt="2021-03-25T11:07:35.887" v="121"/>
        <pc:sldMkLst>
          <pc:docMk/>
          <pc:sldMk cId="0" sldId="310"/>
        </pc:sldMkLst>
        <pc:spChg chg="mod">
          <ac:chgData name="Jeunes departement95" userId="ee652fd6-13d3-437b-9517-cbad7806b100" providerId="ADAL" clId="{18612607-3B90-4A11-AB07-97CF461C1A83}" dt="2021-03-25T11:07:33.132" v="119" actId="207"/>
          <ac:spMkLst>
            <pc:docMk/>
            <pc:sldMk cId="0" sldId="310"/>
            <ac:spMk id="5" creationId="{00000000-0000-0000-0000-000000000000}"/>
          </ac:spMkLst>
        </pc:spChg>
        <pc:spChg chg="mod">
          <ac:chgData name="Jeunes departement95" userId="ee652fd6-13d3-437b-9517-cbad7806b100" providerId="ADAL" clId="{18612607-3B90-4A11-AB07-97CF461C1A83}" dt="2021-03-25T11:06:34.644" v="111" actId="2711"/>
          <ac:spMkLst>
            <pc:docMk/>
            <pc:sldMk cId="0" sldId="310"/>
            <ac:spMk id="15" creationId="{00000000-0000-0000-0000-000000000000}"/>
          </ac:spMkLst>
        </pc:spChg>
        <pc:picChg chg="add mod">
          <ac:chgData name="Jeunes departement95" userId="ee652fd6-13d3-437b-9517-cbad7806b100" providerId="ADAL" clId="{18612607-3B90-4A11-AB07-97CF461C1A83}" dt="2021-03-25T10:59:10.340" v="15"/>
          <ac:picMkLst>
            <pc:docMk/>
            <pc:sldMk cId="0" sldId="310"/>
            <ac:picMk id="9" creationId="{33C30A11-EFAB-48FA-8CCE-1FBD6D5AE01B}"/>
          </ac:picMkLst>
        </pc:picChg>
        <pc:picChg chg="del mod">
          <ac:chgData name="Jeunes departement95" userId="ee652fd6-13d3-437b-9517-cbad7806b100" providerId="ADAL" clId="{18612607-3B90-4A11-AB07-97CF461C1A83}" dt="2021-03-25T10:59:08.434" v="13" actId="478"/>
          <ac:picMkLst>
            <pc:docMk/>
            <pc:sldMk cId="0" sldId="310"/>
            <ac:picMk id="11266" creationId="{00000000-0000-0000-0000-000000000000}"/>
          </ac:picMkLst>
        </pc:picChg>
        <pc:cxnChg chg="add del mod">
          <ac:chgData name="Jeunes departement95" userId="ee652fd6-13d3-437b-9517-cbad7806b100" providerId="ADAL" clId="{18612607-3B90-4A11-AB07-97CF461C1A83}" dt="2021-03-25T11:07:35.389" v="120" actId="478"/>
          <ac:cxnSpMkLst>
            <pc:docMk/>
            <pc:sldMk cId="0" sldId="310"/>
            <ac:cxnSpMk id="7" creationId="{72556816-061B-414B-9A1A-0F23BFF14F62}"/>
          </ac:cxnSpMkLst>
        </pc:cxnChg>
        <pc:cxnChg chg="del">
          <ac:chgData name="Jeunes departement95" userId="ee652fd6-13d3-437b-9517-cbad7806b100" providerId="ADAL" clId="{18612607-3B90-4A11-AB07-97CF461C1A83}" dt="2021-03-25T10:59:09.770" v="14" actId="478"/>
          <ac:cxnSpMkLst>
            <pc:docMk/>
            <pc:sldMk cId="0" sldId="310"/>
            <ac:cxnSpMk id="8" creationId="{00000000-0000-0000-0000-000000000000}"/>
          </ac:cxnSpMkLst>
        </pc:cxnChg>
        <pc:cxnChg chg="add mod">
          <ac:chgData name="Jeunes departement95" userId="ee652fd6-13d3-437b-9517-cbad7806b100" providerId="ADAL" clId="{18612607-3B90-4A11-AB07-97CF461C1A83}" dt="2021-03-25T11:07:35.887" v="121"/>
          <ac:cxnSpMkLst>
            <pc:docMk/>
            <pc:sldMk cId="0" sldId="310"/>
            <ac:cxnSpMk id="10" creationId="{E1F15243-986D-4317-9221-66589F1147D8}"/>
          </ac:cxnSpMkLst>
        </pc:cxnChg>
      </pc:sldChg>
      <pc:sldChg chg="addSp delSp modSp mod">
        <pc:chgData name="Jeunes departement95" userId="ee652fd6-13d3-437b-9517-cbad7806b100" providerId="ADAL" clId="{18612607-3B90-4A11-AB07-97CF461C1A83}" dt="2021-03-25T11:07:59.020" v="127" actId="207"/>
        <pc:sldMkLst>
          <pc:docMk/>
          <pc:sldMk cId="0" sldId="311"/>
        </pc:sldMkLst>
        <pc:spChg chg="mod">
          <ac:chgData name="Jeunes departement95" userId="ee652fd6-13d3-437b-9517-cbad7806b100" providerId="ADAL" clId="{18612607-3B90-4A11-AB07-97CF461C1A83}" dt="2021-03-25T11:07:59.020" v="127" actId="207"/>
          <ac:spMkLst>
            <pc:docMk/>
            <pc:sldMk cId="0" sldId="311"/>
            <ac:spMk id="5" creationId="{00000000-0000-0000-0000-000000000000}"/>
          </ac:spMkLst>
        </pc:spChg>
        <pc:spChg chg="mod">
          <ac:chgData name="Jeunes departement95" userId="ee652fd6-13d3-437b-9517-cbad7806b100" providerId="ADAL" clId="{18612607-3B90-4A11-AB07-97CF461C1A83}" dt="2021-03-25T11:06:19.919" v="109" actId="2711"/>
          <ac:spMkLst>
            <pc:docMk/>
            <pc:sldMk cId="0" sldId="311"/>
            <ac:spMk id="15" creationId="{00000000-0000-0000-0000-000000000000}"/>
          </ac:spMkLst>
        </pc:spChg>
        <pc:picChg chg="add mod">
          <ac:chgData name="Jeunes departement95" userId="ee652fd6-13d3-437b-9517-cbad7806b100" providerId="ADAL" clId="{18612607-3B90-4A11-AB07-97CF461C1A83}" dt="2021-03-25T10:59:40.443" v="23"/>
          <ac:picMkLst>
            <pc:docMk/>
            <pc:sldMk cId="0" sldId="311"/>
            <ac:picMk id="9" creationId="{19743812-4052-4ACC-9575-6C3C64EAC021}"/>
          </ac:picMkLst>
        </pc:picChg>
        <pc:picChg chg="del">
          <ac:chgData name="Jeunes departement95" userId="ee652fd6-13d3-437b-9517-cbad7806b100" providerId="ADAL" clId="{18612607-3B90-4A11-AB07-97CF461C1A83}" dt="2021-03-25T10:59:38.152" v="21" actId="478"/>
          <ac:picMkLst>
            <pc:docMk/>
            <pc:sldMk cId="0" sldId="311"/>
            <ac:picMk id="11266" creationId="{00000000-0000-0000-0000-000000000000}"/>
          </ac:picMkLst>
        </pc:picChg>
        <pc:cxnChg chg="add del mod">
          <ac:chgData name="Jeunes departement95" userId="ee652fd6-13d3-437b-9517-cbad7806b100" providerId="ADAL" clId="{18612607-3B90-4A11-AB07-97CF461C1A83}" dt="2021-03-25T11:07:55.105" v="125" actId="478"/>
          <ac:cxnSpMkLst>
            <pc:docMk/>
            <pc:sldMk cId="0" sldId="311"/>
            <ac:cxnSpMk id="7" creationId="{50F471A6-EB3B-4BD7-AA1F-ABCF3581BAA8}"/>
          </ac:cxnSpMkLst>
        </pc:cxnChg>
        <pc:cxnChg chg="del">
          <ac:chgData name="Jeunes departement95" userId="ee652fd6-13d3-437b-9517-cbad7806b100" providerId="ADAL" clId="{18612607-3B90-4A11-AB07-97CF461C1A83}" dt="2021-03-25T10:59:39.643" v="22" actId="478"/>
          <ac:cxnSpMkLst>
            <pc:docMk/>
            <pc:sldMk cId="0" sldId="311"/>
            <ac:cxnSpMk id="8" creationId="{00000000-0000-0000-0000-000000000000}"/>
          </ac:cxnSpMkLst>
        </pc:cxnChg>
        <pc:cxnChg chg="add mod">
          <ac:chgData name="Jeunes departement95" userId="ee652fd6-13d3-437b-9517-cbad7806b100" providerId="ADAL" clId="{18612607-3B90-4A11-AB07-97CF461C1A83}" dt="2021-03-25T11:07:56.808" v="126"/>
          <ac:cxnSpMkLst>
            <pc:docMk/>
            <pc:sldMk cId="0" sldId="311"/>
            <ac:cxnSpMk id="10" creationId="{BCDDA10A-C8B4-4E55-8153-9ADDB79792F8}"/>
          </ac:cxnSpMkLst>
        </pc:cxnChg>
      </pc:sldChg>
      <pc:sldChg chg="addSp delSp modSp mod">
        <pc:chgData name="Jeunes departement95" userId="ee652fd6-13d3-437b-9517-cbad7806b100" providerId="ADAL" clId="{18612607-3B90-4A11-AB07-97CF461C1A83}" dt="2021-03-25T11:07:52.333" v="124" actId="207"/>
        <pc:sldMkLst>
          <pc:docMk/>
          <pc:sldMk cId="0" sldId="312"/>
        </pc:sldMkLst>
        <pc:spChg chg="mod">
          <ac:chgData name="Jeunes departement95" userId="ee652fd6-13d3-437b-9517-cbad7806b100" providerId="ADAL" clId="{18612607-3B90-4A11-AB07-97CF461C1A83}" dt="2021-03-25T11:07:52.333" v="124" actId="207"/>
          <ac:spMkLst>
            <pc:docMk/>
            <pc:sldMk cId="0" sldId="312"/>
            <ac:spMk id="5" creationId="{00000000-0000-0000-0000-000000000000}"/>
          </ac:spMkLst>
        </pc:spChg>
        <pc:spChg chg="mod">
          <ac:chgData name="Jeunes departement95" userId="ee652fd6-13d3-437b-9517-cbad7806b100" providerId="ADAL" clId="{18612607-3B90-4A11-AB07-97CF461C1A83}" dt="2021-03-25T11:06:27.053" v="110" actId="2711"/>
          <ac:spMkLst>
            <pc:docMk/>
            <pc:sldMk cId="0" sldId="312"/>
            <ac:spMk id="15" creationId="{00000000-0000-0000-0000-000000000000}"/>
          </ac:spMkLst>
        </pc:spChg>
        <pc:picChg chg="add mod">
          <ac:chgData name="Jeunes departement95" userId="ee652fd6-13d3-437b-9517-cbad7806b100" providerId="ADAL" clId="{18612607-3B90-4A11-AB07-97CF461C1A83}" dt="2021-03-25T10:59:30.599" v="19"/>
          <ac:picMkLst>
            <pc:docMk/>
            <pc:sldMk cId="0" sldId="312"/>
            <ac:picMk id="9" creationId="{14552333-4480-41D9-A0CC-D3E54B8DEC1C}"/>
          </ac:picMkLst>
        </pc:picChg>
        <pc:picChg chg="del">
          <ac:chgData name="Jeunes departement95" userId="ee652fd6-13d3-437b-9517-cbad7806b100" providerId="ADAL" clId="{18612607-3B90-4A11-AB07-97CF461C1A83}" dt="2021-03-25T10:59:26.956" v="17" actId="478"/>
          <ac:picMkLst>
            <pc:docMk/>
            <pc:sldMk cId="0" sldId="312"/>
            <ac:picMk id="11266" creationId="{00000000-0000-0000-0000-000000000000}"/>
          </ac:picMkLst>
        </pc:picChg>
        <pc:cxnChg chg="add del mod">
          <ac:chgData name="Jeunes departement95" userId="ee652fd6-13d3-437b-9517-cbad7806b100" providerId="ADAL" clId="{18612607-3B90-4A11-AB07-97CF461C1A83}" dt="2021-03-25T11:07:49.123" v="122" actId="478"/>
          <ac:cxnSpMkLst>
            <pc:docMk/>
            <pc:sldMk cId="0" sldId="312"/>
            <ac:cxnSpMk id="7" creationId="{0291E040-20DC-43EA-80DD-835E05D91294}"/>
          </ac:cxnSpMkLst>
        </pc:cxnChg>
        <pc:cxnChg chg="del">
          <ac:chgData name="Jeunes departement95" userId="ee652fd6-13d3-437b-9517-cbad7806b100" providerId="ADAL" clId="{18612607-3B90-4A11-AB07-97CF461C1A83}" dt="2021-03-25T10:59:28.285" v="18" actId="478"/>
          <ac:cxnSpMkLst>
            <pc:docMk/>
            <pc:sldMk cId="0" sldId="312"/>
            <ac:cxnSpMk id="8" creationId="{00000000-0000-0000-0000-000000000000}"/>
          </ac:cxnSpMkLst>
        </pc:cxnChg>
        <pc:cxnChg chg="add mod">
          <ac:chgData name="Jeunes departement95" userId="ee652fd6-13d3-437b-9517-cbad7806b100" providerId="ADAL" clId="{18612607-3B90-4A11-AB07-97CF461C1A83}" dt="2021-03-25T11:07:49.725" v="123"/>
          <ac:cxnSpMkLst>
            <pc:docMk/>
            <pc:sldMk cId="0" sldId="312"/>
            <ac:cxnSpMk id="10" creationId="{D55ECF7F-A0CE-49A1-B48E-D0B917FD6EFF}"/>
          </ac:cxnSpMkLst>
        </pc:cxnChg>
      </pc:sldChg>
      <pc:sldChg chg="addSp delSp modSp mod">
        <pc:chgData name="Jeunes departement95" userId="ee652fd6-13d3-437b-9517-cbad7806b100" providerId="ADAL" clId="{18612607-3B90-4A11-AB07-97CF461C1A83}" dt="2021-03-25T11:08:20.021" v="136" actId="207"/>
        <pc:sldMkLst>
          <pc:docMk/>
          <pc:sldMk cId="0" sldId="314"/>
        </pc:sldMkLst>
        <pc:spChg chg="mod">
          <ac:chgData name="Jeunes departement95" userId="ee652fd6-13d3-437b-9517-cbad7806b100" providerId="ADAL" clId="{18612607-3B90-4A11-AB07-97CF461C1A83}" dt="2021-03-25T11:08:20.021" v="136" actId="207"/>
          <ac:spMkLst>
            <pc:docMk/>
            <pc:sldMk cId="0" sldId="314"/>
            <ac:spMk id="5" creationId="{00000000-0000-0000-0000-000000000000}"/>
          </ac:spMkLst>
        </pc:spChg>
        <pc:spChg chg="mod">
          <ac:chgData name="Jeunes departement95" userId="ee652fd6-13d3-437b-9517-cbad7806b100" providerId="ADAL" clId="{18612607-3B90-4A11-AB07-97CF461C1A83}" dt="2021-03-25T11:06:00.599" v="106" actId="2711"/>
          <ac:spMkLst>
            <pc:docMk/>
            <pc:sldMk cId="0" sldId="314"/>
            <ac:spMk id="15" creationId="{00000000-0000-0000-0000-000000000000}"/>
          </ac:spMkLst>
        </pc:spChg>
        <pc:picChg chg="add mod">
          <ac:chgData name="Jeunes departement95" userId="ee652fd6-13d3-437b-9517-cbad7806b100" providerId="ADAL" clId="{18612607-3B90-4A11-AB07-97CF461C1A83}" dt="2021-03-25T11:00:05.441" v="36"/>
          <ac:picMkLst>
            <pc:docMk/>
            <pc:sldMk cId="0" sldId="314"/>
            <ac:picMk id="9" creationId="{FBD3D3B5-4446-40A9-9664-4217EEA5E047}"/>
          </ac:picMkLst>
        </pc:picChg>
        <pc:picChg chg="del mod">
          <ac:chgData name="Jeunes departement95" userId="ee652fd6-13d3-437b-9517-cbad7806b100" providerId="ADAL" clId="{18612607-3B90-4A11-AB07-97CF461C1A83}" dt="2021-03-25T11:00:03.283" v="34" actId="478"/>
          <ac:picMkLst>
            <pc:docMk/>
            <pc:sldMk cId="0" sldId="314"/>
            <ac:picMk id="11266" creationId="{00000000-0000-0000-0000-000000000000}"/>
          </ac:picMkLst>
        </pc:picChg>
        <pc:cxnChg chg="add del mod">
          <ac:chgData name="Jeunes departement95" userId="ee652fd6-13d3-437b-9517-cbad7806b100" providerId="ADAL" clId="{18612607-3B90-4A11-AB07-97CF461C1A83}" dt="2021-03-25T11:08:15.114" v="134" actId="478"/>
          <ac:cxnSpMkLst>
            <pc:docMk/>
            <pc:sldMk cId="0" sldId="314"/>
            <ac:cxnSpMk id="7" creationId="{05DF4353-5E2F-4E0D-A451-A9CBD993025F}"/>
          </ac:cxnSpMkLst>
        </pc:cxnChg>
        <pc:cxnChg chg="del">
          <ac:chgData name="Jeunes departement95" userId="ee652fd6-13d3-437b-9517-cbad7806b100" providerId="ADAL" clId="{18612607-3B90-4A11-AB07-97CF461C1A83}" dt="2021-03-25T11:00:04.562" v="35" actId="478"/>
          <ac:cxnSpMkLst>
            <pc:docMk/>
            <pc:sldMk cId="0" sldId="314"/>
            <ac:cxnSpMk id="8" creationId="{00000000-0000-0000-0000-000000000000}"/>
          </ac:cxnSpMkLst>
        </pc:cxnChg>
        <pc:cxnChg chg="add mod">
          <ac:chgData name="Jeunes departement95" userId="ee652fd6-13d3-437b-9517-cbad7806b100" providerId="ADAL" clId="{18612607-3B90-4A11-AB07-97CF461C1A83}" dt="2021-03-25T11:08:15.640" v="135"/>
          <ac:cxnSpMkLst>
            <pc:docMk/>
            <pc:sldMk cId="0" sldId="314"/>
            <ac:cxnSpMk id="10" creationId="{DD88A1FC-273F-4693-986A-72EE9600A021}"/>
          </ac:cxnSpMkLst>
        </pc:cxnChg>
      </pc:sldChg>
      <pc:sldChg chg="del">
        <pc:chgData name="Jeunes departement95" userId="ee652fd6-13d3-437b-9517-cbad7806b100" providerId="ADAL" clId="{18612607-3B90-4A11-AB07-97CF461C1A83}" dt="2021-03-25T11:01:30.353" v="55" actId="47"/>
        <pc:sldMkLst>
          <pc:docMk/>
          <pc:sldMk cId="0" sldId="316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0" sldId="318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0" sldId="319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0" sldId="320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0" sldId="321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0" sldId="322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0" sldId="323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0" sldId="324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0" sldId="325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0" sldId="326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0" sldId="327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0" sldId="328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0" sldId="329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0" sldId="330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0" sldId="331"/>
        </pc:sldMkLst>
      </pc:sldChg>
      <pc:sldChg chg="addSp delSp modSp mod">
        <pc:chgData name="Jeunes departement95" userId="ee652fd6-13d3-437b-9517-cbad7806b100" providerId="ADAL" clId="{18612607-3B90-4A11-AB07-97CF461C1A83}" dt="2021-03-25T11:04:48.276" v="95" actId="12789"/>
        <pc:sldMkLst>
          <pc:docMk/>
          <pc:sldMk cId="0" sldId="332"/>
        </pc:sldMkLst>
        <pc:spChg chg="del">
          <ac:chgData name="Jeunes departement95" userId="ee652fd6-13d3-437b-9517-cbad7806b100" providerId="ADAL" clId="{18612607-3B90-4A11-AB07-97CF461C1A83}" dt="2021-03-25T11:00:56.452" v="48" actId="478"/>
          <ac:spMkLst>
            <pc:docMk/>
            <pc:sldMk cId="0" sldId="332"/>
            <ac:spMk id="2" creationId="{00000000-0000-0000-0000-000000000000}"/>
          </ac:spMkLst>
        </pc:spChg>
        <pc:spChg chg="add mod">
          <ac:chgData name="Jeunes departement95" userId="ee652fd6-13d3-437b-9517-cbad7806b100" providerId="ADAL" clId="{18612607-3B90-4A11-AB07-97CF461C1A83}" dt="2021-03-25T11:04:48.276" v="95" actId="12789"/>
          <ac:spMkLst>
            <pc:docMk/>
            <pc:sldMk cId="0" sldId="332"/>
            <ac:spMk id="3" creationId="{9B318FC2-7CE3-4E50-B11B-0EBEBA98EF92}"/>
          </ac:spMkLst>
        </pc:spChg>
      </pc:sldChg>
      <pc:sldChg chg="addSp delSp modSp mod">
        <pc:chgData name="Jeunes departement95" userId="ee652fd6-13d3-437b-9517-cbad7806b100" providerId="ADAL" clId="{18612607-3B90-4A11-AB07-97CF461C1A83}" dt="2021-03-25T11:08:11.997" v="133" actId="207"/>
        <pc:sldMkLst>
          <pc:docMk/>
          <pc:sldMk cId="1319082540" sldId="334"/>
        </pc:sldMkLst>
        <pc:spChg chg="mod">
          <ac:chgData name="Jeunes departement95" userId="ee652fd6-13d3-437b-9517-cbad7806b100" providerId="ADAL" clId="{18612607-3B90-4A11-AB07-97CF461C1A83}" dt="2021-03-25T11:08:11.997" v="133" actId="207"/>
          <ac:spMkLst>
            <pc:docMk/>
            <pc:sldMk cId="1319082540" sldId="334"/>
            <ac:spMk id="5" creationId="{00000000-0000-0000-0000-000000000000}"/>
          </ac:spMkLst>
        </pc:spChg>
        <pc:spChg chg="mod">
          <ac:chgData name="Jeunes departement95" userId="ee652fd6-13d3-437b-9517-cbad7806b100" providerId="ADAL" clId="{18612607-3B90-4A11-AB07-97CF461C1A83}" dt="2021-03-25T11:06:06.746" v="107" actId="2711"/>
          <ac:spMkLst>
            <pc:docMk/>
            <pc:sldMk cId="1319082540" sldId="334"/>
            <ac:spMk id="15" creationId="{00000000-0000-0000-0000-000000000000}"/>
          </ac:spMkLst>
        </pc:spChg>
        <pc:picChg chg="add mod">
          <ac:chgData name="Jeunes departement95" userId="ee652fd6-13d3-437b-9517-cbad7806b100" providerId="ADAL" clId="{18612607-3B90-4A11-AB07-97CF461C1A83}" dt="2021-03-25T11:06:06.746" v="107" actId="2711"/>
          <ac:picMkLst>
            <pc:docMk/>
            <pc:sldMk cId="1319082540" sldId="334"/>
            <ac:picMk id="9" creationId="{BA67F3C2-A86F-4D51-AF0E-31A42EA7A9E1}"/>
          </ac:picMkLst>
        </pc:picChg>
        <pc:picChg chg="mod">
          <ac:chgData name="Jeunes departement95" userId="ee652fd6-13d3-437b-9517-cbad7806b100" providerId="ADAL" clId="{18612607-3B90-4A11-AB07-97CF461C1A83}" dt="2021-03-25T11:06:06.746" v="107" actId="2711"/>
          <ac:picMkLst>
            <pc:docMk/>
            <pc:sldMk cId="1319082540" sldId="334"/>
            <ac:picMk id="3074" creationId="{C481E929-4F81-47ED-9CEC-E3F9F94F1100}"/>
          </ac:picMkLst>
        </pc:picChg>
        <pc:picChg chg="del">
          <ac:chgData name="Jeunes departement95" userId="ee652fd6-13d3-437b-9517-cbad7806b100" providerId="ADAL" clId="{18612607-3B90-4A11-AB07-97CF461C1A83}" dt="2021-03-25T10:59:55.014" v="29" actId="478"/>
          <ac:picMkLst>
            <pc:docMk/>
            <pc:sldMk cId="1319082540" sldId="334"/>
            <ac:picMk id="11266" creationId="{00000000-0000-0000-0000-000000000000}"/>
          </ac:picMkLst>
        </pc:picChg>
        <pc:cxnChg chg="add del mod">
          <ac:chgData name="Jeunes departement95" userId="ee652fd6-13d3-437b-9517-cbad7806b100" providerId="ADAL" clId="{18612607-3B90-4A11-AB07-97CF461C1A83}" dt="2021-03-25T11:08:08.873" v="131" actId="478"/>
          <ac:cxnSpMkLst>
            <pc:docMk/>
            <pc:sldMk cId="1319082540" sldId="334"/>
            <ac:cxnSpMk id="7" creationId="{C1B9CF3C-25F9-4A11-8151-8359C9F8B3AC}"/>
          </ac:cxnSpMkLst>
        </pc:cxnChg>
        <pc:cxnChg chg="del">
          <ac:chgData name="Jeunes departement95" userId="ee652fd6-13d3-437b-9517-cbad7806b100" providerId="ADAL" clId="{18612607-3B90-4A11-AB07-97CF461C1A83}" dt="2021-03-25T10:59:56.037" v="30" actId="478"/>
          <ac:cxnSpMkLst>
            <pc:docMk/>
            <pc:sldMk cId="1319082540" sldId="334"/>
            <ac:cxnSpMk id="8" creationId="{00000000-0000-0000-0000-000000000000}"/>
          </ac:cxnSpMkLst>
        </pc:cxnChg>
        <pc:cxnChg chg="add mod">
          <ac:chgData name="Jeunes departement95" userId="ee652fd6-13d3-437b-9517-cbad7806b100" providerId="ADAL" clId="{18612607-3B90-4A11-AB07-97CF461C1A83}" dt="2021-03-25T11:08:09.466" v="132"/>
          <ac:cxnSpMkLst>
            <pc:docMk/>
            <pc:sldMk cId="1319082540" sldId="334"/>
            <ac:cxnSpMk id="10" creationId="{5243785B-F946-45A5-9438-095DC5483FFD}"/>
          </ac:cxnSpMkLst>
        </pc:cxnChg>
      </pc:sldChg>
      <pc:sldChg chg="addSp delSp modSp mod">
        <pc:chgData name="Jeunes departement95" userId="ee652fd6-13d3-437b-9517-cbad7806b100" providerId="ADAL" clId="{18612607-3B90-4A11-AB07-97CF461C1A83}" dt="2021-03-25T11:08:35.035" v="142"/>
        <pc:sldMkLst>
          <pc:docMk/>
          <pc:sldMk cId="928561587" sldId="335"/>
        </pc:sldMkLst>
        <pc:spChg chg="mod">
          <ac:chgData name="Jeunes departement95" userId="ee652fd6-13d3-437b-9517-cbad7806b100" providerId="ADAL" clId="{18612607-3B90-4A11-AB07-97CF461C1A83}" dt="2021-03-25T11:08:32.188" v="140" actId="207"/>
          <ac:spMkLst>
            <pc:docMk/>
            <pc:sldMk cId="928561587" sldId="335"/>
            <ac:spMk id="5" creationId="{00000000-0000-0000-0000-000000000000}"/>
          </ac:spMkLst>
        </pc:spChg>
        <pc:spChg chg="mod">
          <ac:chgData name="Jeunes departement95" userId="ee652fd6-13d3-437b-9517-cbad7806b100" providerId="ADAL" clId="{18612607-3B90-4A11-AB07-97CF461C1A83}" dt="2021-03-25T11:05:48.475" v="104" actId="2711"/>
          <ac:spMkLst>
            <pc:docMk/>
            <pc:sldMk cId="928561587" sldId="335"/>
            <ac:spMk id="15" creationId="{00000000-0000-0000-0000-000000000000}"/>
          </ac:spMkLst>
        </pc:spChg>
        <pc:picChg chg="add mod">
          <ac:chgData name="Jeunes departement95" userId="ee652fd6-13d3-437b-9517-cbad7806b100" providerId="ADAL" clId="{18612607-3B90-4A11-AB07-97CF461C1A83}" dt="2021-03-25T11:05:48.475" v="104" actId="2711"/>
          <ac:picMkLst>
            <pc:docMk/>
            <pc:sldMk cId="928561587" sldId="335"/>
            <ac:picMk id="9" creationId="{21D0073B-C30C-4A49-B4AE-ABC3758BFAC1}"/>
          </ac:picMkLst>
        </pc:picChg>
        <pc:picChg chg="mod">
          <ac:chgData name="Jeunes departement95" userId="ee652fd6-13d3-437b-9517-cbad7806b100" providerId="ADAL" clId="{18612607-3B90-4A11-AB07-97CF461C1A83}" dt="2021-03-25T11:05:48.475" v="104" actId="2711"/>
          <ac:picMkLst>
            <pc:docMk/>
            <pc:sldMk cId="928561587" sldId="335"/>
            <ac:picMk id="1028" creationId="{A1FABE38-6907-4FE1-8BDF-C4FF4E47F6CE}"/>
          </ac:picMkLst>
        </pc:picChg>
        <pc:picChg chg="del">
          <ac:chgData name="Jeunes departement95" userId="ee652fd6-13d3-437b-9517-cbad7806b100" providerId="ADAL" clId="{18612607-3B90-4A11-AB07-97CF461C1A83}" dt="2021-03-25T11:00:19.081" v="42" actId="478"/>
          <ac:picMkLst>
            <pc:docMk/>
            <pc:sldMk cId="928561587" sldId="335"/>
            <ac:picMk id="11266" creationId="{00000000-0000-0000-0000-000000000000}"/>
          </ac:picMkLst>
        </pc:picChg>
        <pc:cxnChg chg="add del mod">
          <ac:chgData name="Jeunes departement95" userId="ee652fd6-13d3-437b-9517-cbad7806b100" providerId="ADAL" clId="{18612607-3B90-4A11-AB07-97CF461C1A83}" dt="2021-03-25T11:08:34.490" v="141" actId="478"/>
          <ac:cxnSpMkLst>
            <pc:docMk/>
            <pc:sldMk cId="928561587" sldId="335"/>
            <ac:cxnSpMk id="7" creationId="{E8334715-0EA3-4062-959C-B9410DD8EBD4}"/>
          </ac:cxnSpMkLst>
        </pc:cxnChg>
        <pc:cxnChg chg="del">
          <ac:chgData name="Jeunes departement95" userId="ee652fd6-13d3-437b-9517-cbad7806b100" providerId="ADAL" clId="{18612607-3B90-4A11-AB07-97CF461C1A83}" dt="2021-03-25T11:00:22.584" v="45" actId="478"/>
          <ac:cxnSpMkLst>
            <pc:docMk/>
            <pc:sldMk cId="928561587" sldId="335"/>
            <ac:cxnSpMk id="8" creationId="{00000000-0000-0000-0000-000000000000}"/>
          </ac:cxnSpMkLst>
        </pc:cxnChg>
        <pc:cxnChg chg="add mod">
          <ac:chgData name="Jeunes departement95" userId="ee652fd6-13d3-437b-9517-cbad7806b100" providerId="ADAL" clId="{18612607-3B90-4A11-AB07-97CF461C1A83}" dt="2021-03-25T11:08:35.035" v="142"/>
          <ac:cxnSpMkLst>
            <pc:docMk/>
            <pc:sldMk cId="928561587" sldId="335"/>
            <ac:cxnSpMk id="10" creationId="{2430942E-11BC-4AFE-AD3D-3B4EAF4A128F}"/>
          </ac:cxnSpMkLst>
        </pc:cxnChg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3526566161" sldId="338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4199654798" sldId="339"/>
        </pc:sldMkLst>
      </pc:sldChg>
      <pc:sldChg chg="addSp delSp modSp mod">
        <pc:chgData name="Jeunes departement95" userId="ee652fd6-13d3-437b-9517-cbad7806b100" providerId="ADAL" clId="{18612607-3B90-4A11-AB07-97CF461C1A83}" dt="2021-03-25T11:08:05.758" v="130" actId="207"/>
        <pc:sldMkLst>
          <pc:docMk/>
          <pc:sldMk cId="3040489505" sldId="340"/>
        </pc:sldMkLst>
        <pc:spChg chg="mod">
          <ac:chgData name="Jeunes departement95" userId="ee652fd6-13d3-437b-9517-cbad7806b100" providerId="ADAL" clId="{18612607-3B90-4A11-AB07-97CF461C1A83}" dt="2021-03-25T11:08:05.758" v="130" actId="207"/>
          <ac:spMkLst>
            <pc:docMk/>
            <pc:sldMk cId="3040489505" sldId="340"/>
            <ac:spMk id="5" creationId="{00000000-0000-0000-0000-000000000000}"/>
          </ac:spMkLst>
        </pc:spChg>
        <pc:spChg chg="mod">
          <ac:chgData name="Jeunes departement95" userId="ee652fd6-13d3-437b-9517-cbad7806b100" providerId="ADAL" clId="{18612607-3B90-4A11-AB07-97CF461C1A83}" dt="2021-03-25T11:06:12.835" v="108" actId="2711"/>
          <ac:spMkLst>
            <pc:docMk/>
            <pc:sldMk cId="3040489505" sldId="340"/>
            <ac:spMk id="15" creationId="{00000000-0000-0000-0000-000000000000}"/>
          </ac:spMkLst>
        </pc:spChg>
        <pc:picChg chg="add mod">
          <ac:chgData name="Jeunes departement95" userId="ee652fd6-13d3-437b-9517-cbad7806b100" providerId="ADAL" clId="{18612607-3B90-4A11-AB07-97CF461C1A83}" dt="2021-03-25T10:59:49.588" v="27"/>
          <ac:picMkLst>
            <pc:docMk/>
            <pc:sldMk cId="3040489505" sldId="340"/>
            <ac:picMk id="9" creationId="{AEA62518-608B-478F-9EED-9A562074B843}"/>
          </ac:picMkLst>
        </pc:picChg>
        <pc:picChg chg="del">
          <ac:chgData name="Jeunes departement95" userId="ee652fd6-13d3-437b-9517-cbad7806b100" providerId="ADAL" clId="{18612607-3B90-4A11-AB07-97CF461C1A83}" dt="2021-03-25T10:59:47.122" v="25" actId="478"/>
          <ac:picMkLst>
            <pc:docMk/>
            <pc:sldMk cId="3040489505" sldId="340"/>
            <ac:picMk id="11266" creationId="{00000000-0000-0000-0000-000000000000}"/>
          </ac:picMkLst>
        </pc:picChg>
        <pc:cxnChg chg="add del mod">
          <ac:chgData name="Jeunes departement95" userId="ee652fd6-13d3-437b-9517-cbad7806b100" providerId="ADAL" clId="{18612607-3B90-4A11-AB07-97CF461C1A83}" dt="2021-03-25T11:08:02.491" v="128" actId="478"/>
          <ac:cxnSpMkLst>
            <pc:docMk/>
            <pc:sldMk cId="3040489505" sldId="340"/>
            <ac:cxnSpMk id="7" creationId="{DCEA3CEB-EFA1-4D58-90B8-5D4E31E529FC}"/>
          </ac:cxnSpMkLst>
        </pc:cxnChg>
        <pc:cxnChg chg="del">
          <ac:chgData name="Jeunes departement95" userId="ee652fd6-13d3-437b-9517-cbad7806b100" providerId="ADAL" clId="{18612607-3B90-4A11-AB07-97CF461C1A83}" dt="2021-03-25T10:59:48.293" v="26" actId="478"/>
          <ac:cxnSpMkLst>
            <pc:docMk/>
            <pc:sldMk cId="3040489505" sldId="340"/>
            <ac:cxnSpMk id="8" creationId="{00000000-0000-0000-0000-000000000000}"/>
          </ac:cxnSpMkLst>
        </pc:cxnChg>
        <pc:cxnChg chg="add mod">
          <ac:chgData name="Jeunes departement95" userId="ee652fd6-13d3-437b-9517-cbad7806b100" providerId="ADAL" clId="{18612607-3B90-4A11-AB07-97CF461C1A83}" dt="2021-03-25T11:08:03.035" v="129"/>
          <ac:cxnSpMkLst>
            <pc:docMk/>
            <pc:sldMk cId="3040489505" sldId="340"/>
            <ac:cxnSpMk id="10" creationId="{E0E11426-D360-4078-BCAF-2F7CCAB069CE}"/>
          </ac:cxnSpMkLst>
        </pc:cxnChg>
      </pc:sldChg>
      <pc:sldChg chg="addSp delSp modSp mod">
        <pc:chgData name="Jeunes departement95" userId="ee652fd6-13d3-437b-9517-cbad7806b100" providerId="ADAL" clId="{18612607-3B90-4A11-AB07-97CF461C1A83}" dt="2021-03-25T11:08:42.275" v="145"/>
        <pc:sldMkLst>
          <pc:docMk/>
          <pc:sldMk cId="3007616207" sldId="341"/>
        </pc:sldMkLst>
        <pc:spChg chg="mod">
          <ac:chgData name="Jeunes departement95" userId="ee652fd6-13d3-437b-9517-cbad7806b100" providerId="ADAL" clId="{18612607-3B90-4A11-AB07-97CF461C1A83}" dt="2021-03-25T11:08:40.213" v="143" actId="207"/>
          <ac:spMkLst>
            <pc:docMk/>
            <pc:sldMk cId="3007616207" sldId="341"/>
            <ac:spMk id="5" creationId="{00000000-0000-0000-0000-000000000000}"/>
          </ac:spMkLst>
        </pc:spChg>
        <pc:spChg chg="mod">
          <ac:chgData name="Jeunes departement95" userId="ee652fd6-13d3-437b-9517-cbad7806b100" providerId="ADAL" clId="{18612607-3B90-4A11-AB07-97CF461C1A83}" dt="2021-03-25T11:05:10.183" v="101" actId="20577"/>
          <ac:spMkLst>
            <pc:docMk/>
            <pc:sldMk cId="3007616207" sldId="341"/>
            <ac:spMk id="15" creationId="{00000000-0000-0000-0000-000000000000}"/>
          </ac:spMkLst>
        </pc:spChg>
        <pc:picChg chg="add mod">
          <ac:chgData name="Jeunes departement95" userId="ee652fd6-13d3-437b-9517-cbad7806b100" providerId="ADAL" clId="{18612607-3B90-4A11-AB07-97CF461C1A83}" dt="2021-03-25T11:01:19.528" v="53" actId="2711"/>
          <ac:picMkLst>
            <pc:docMk/>
            <pc:sldMk cId="3007616207" sldId="341"/>
            <ac:picMk id="9" creationId="{EE7EF197-2E4D-4835-B5C8-F7413AB00161}"/>
          </ac:picMkLst>
        </pc:picChg>
        <pc:picChg chg="mod">
          <ac:chgData name="Jeunes departement95" userId="ee652fd6-13d3-437b-9517-cbad7806b100" providerId="ADAL" clId="{18612607-3B90-4A11-AB07-97CF461C1A83}" dt="2021-03-25T11:01:19.528" v="53" actId="2711"/>
          <ac:picMkLst>
            <pc:docMk/>
            <pc:sldMk cId="3007616207" sldId="341"/>
            <ac:picMk id="2050" creationId="{B3F7528F-4B1A-447C-B1A3-A8127FC5E1B3}"/>
          </ac:picMkLst>
        </pc:picChg>
        <pc:picChg chg="del">
          <ac:chgData name="Jeunes departement95" userId="ee652fd6-13d3-437b-9517-cbad7806b100" providerId="ADAL" clId="{18612607-3B90-4A11-AB07-97CF461C1A83}" dt="2021-03-25T11:01:00.405" v="49" actId="478"/>
          <ac:picMkLst>
            <pc:docMk/>
            <pc:sldMk cId="3007616207" sldId="341"/>
            <ac:picMk id="11266" creationId="{00000000-0000-0000-0000-000000000000}"/>
          </ac:picMkLst>
        </pc:picChg>
        <pc:cxnChg chg="add del mod">
          <ac:chgData name="Jeunes departement95" userId="ee652fd6-13d3-437b-9517-cbad7806b100" providerId="ADAL" clId="{18612607-3B90-4A11-AB07-97CF461C1A83}" dt="2021-03-25T11:08:41.734" v="144" actId="478"/>
          <ac:cxnSpMkLst>
            <pc:docMk/>
            <pc:sldMk cId="3007616207" sldId="341"/>
            <ac:cxnSpMk id="7" creationId="{096856B2-2EF0-487B-8DE9-030C7633ABAA}"/>
          </ac:cxnSpMkLst>
        </pc:cxnChg>
        <pc:cxnChg chg="del">
          <ac:chgData name="Jeunes departement95" userId="ee652fd6-13d3-437b-9517-cbad7806b100" providerId="ADAL" clId="{18612607-3B90-4A11-AB07-97CF461C1A83}" dt="2021-03-25T11:01:01.958" v="50" actId="478"/>
          <ac:cxnSpMkLst>
            <pc:docMk/>
            <pc:sldMk cId="3007616207" sldId="341"/>
            <ac:cxnSpMk id="8" creationId="{00000000-0000-0000-0000-000000000000}"/>
          </ac:cxnSpMkLst>
        </pc:cxnChg>
        <pc:cxnChg chg="add mod">
          <ac:chgData name="Jeunes departement95" userId="ee652fd6-13d3-437b-9517-cbad7806b100" providerId="ADAL" clId="{18612607-3B90-4A11-AB07-97CF461C1A83}" dt="2021-03-25T11:08:42.275" v="145"/>
          <ac:cxnSpMkLst>
            <pc:docMk/>
            <pc:sldMk cId="3007616207" sldId="341"/>
            <ac:cxnSpMk id="10" creationId="{8F262ECF-0E70-478A-95E3-255B1EA5A37E}"/>
          </ac:cxnSpMkLst>
        </pc:cxnChg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156000014" sldId="342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3521232282" sldId="343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570226122" sldId="344"/>
        </pc:sldMkLst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4091619836" sldId="345"/>
        </pc:sldMkLst>
      </pc:sldChg>
      <pc:sldChg chg="addSp delSp modSp mod">
        <pc:chgData name="Jeunes departement95" userId="ee652fd6-13d3-437b-9517-cbad7806b100" providerId="ADAL" clId="{18612607-3B90-4A11-AB07-97CF461C1A83}" dt="2021-03-25T11:08:26.797" v="139" actId="207"/>
        <pc:sldMkLst>
          <pc:docMk/>
          <pc:sldMk cId="2422953069" sldId="346"/>
        </pc:sldMkLst>
        <pc:spChg chg="mod">
          <ac:chgData name="Jeunes departement95" userId="ee652fd6-13d3-437b-9517-cbad7806b100" providerId="ADAL" clId="{18612607-3B90-4A11-AB07-97CF461C1A83}" dt="2021-03-25T11:08:26.797" v="139" actId="207"/>
          <ac:spMkLst>
            <pc:docMk/>
            <pc:sldMk cId="2422953069" sldId="346"/>
            <ac:spMk id="5" creationId="{00000000-0000-0000-0000-000000000000}"/>
          </ac:spMkLst>
        </pc:spChg>
        <pc:spChg chg="mod">
          <ac:chgData name="Jeunes departement95" userId="ee652fd6-13d3-437b-9517-cbad7806b100" providerId="ADAL" clId="{18612607-3B90-4A11-AB07-97CF461C1A83}" dt="2021-03-25T11:05:55.230" v="105" actId="2711"/>
          <ac:spMkLst>
            <pc:docMk/>
            <pc:sldMk cId="2422953069" sldId="346"/>
            <ac:spMk id="15" creationId="{00000000-0000-0000-0000-000000000000}"/>
          </ac:spMkLst>
        </pc:spChg>
        <pc:picChg chg="add mod">
          <ac:chgData name="Jeunes departement95" userId="ee652fd6-13d3-437b-9517-cbad7806b100" providerId="ADAL" clId="{18612607-3B90-4A11-AB07-97CF461C1A83}" dt="2021-03-25T11:00:13.502" v="40"/>
          <ac:picMkLst>
            <pc:docMk/>
            <pc:sldMk cId="2422953069" sldId="346"/>
            <ac:picMk id="9" creationId="{DB536D00-CC3E-490A-AF49-D63B97304029}"/>
          </ac:picMkLst>
        </pc:picChg>
        <pc:picChg chg="del">
          <ac:chgData name="Jeunes departement95" userId="ee652fd6-13d3-437b-9517-cbad7806b100" providerId="ADAL" clId="{18612607-3B90-4A11-AB07-97CF461C1A83}" dt="2021-03-25T11:00:11.489" v="38" actId="478"/>
          <ac:picMkLst>
            <pc:docMk/>
            <pc:sldMk cId="2422953069" sldId="346"/>
            <ac:picMk id="11266" creationId="{00000000-0000-0000-0000-000000000000}"/>
          </ac:picMkLst>
        </pc:picChg>
        <pc:cxnChg chg="add del mod">
          <ac:chgData name="Jeunes departement95" userId="ee652fd6-13d3-437b-9517-cbad7806b100" providerId="ADAL" clId="{18612607-3B90-4A11-AB07-97CF461C1A83}" dt="2021-03-25T11:08:22.843" v="137" actId="478"/>
          <ac:cxnSpMkLst>
            <pc:docMk/>
            <pc:sldMk cId="2422953069" sldId="346"/>
            <ac:cxnSpMk id="7" creationId="{6A6CC6E9-C635-46EB-A1D6-31F8E0179A28}"/>
          </ac:cxnSpMkLst>
        </pc:cxnChg>
        <pc:cxnChg chg="del">
          <ac:chgData name="Jeunes departement95" userId="ee652fd6-13d3-437b-9517-cbad7806b100" providerId="ADAL" clId="{18612607-3B90-4A11-AB07-97CF461C1A83}" dt="2021-03-25T11:00:12.817" v="39" actId="478"/>
          <ac:cxnSpMkLst>
            <pc:docMk/>
            <pc:sldMk cId="2422953069" sldId="346"/>
            <ac:cxnSpMk id="8" creationId="{00000000-0000-0000-0000-000000000000}"/>
          </ac:cxnSpMkLst>
        </pc:cxnChg>
        <pc:cxnChg chg="add mod">
          <ac:chgData name="Jeunes departement95" userId="ee652fd6-13d3-437b-9517-cbad7806b100" providerId="ADAL" clId="{18612607-3B90-4A11-AB07-97CF461C1A83}" dt="2021-03-25T11:08:23.566" v="138"/>
          <ac:cxnSpMkLst>
            <pc:docMk/>
            <pc:sldMk cId="2422953069" sldId="346"/>
            <ac:cxnSpMk id="10" creationId="{E8217E6C-D5A2-438E-976D-7E4AFD08C688}"/>
          </ac:cxnSpMkLst>
        </pc:cxnChg>
      </pc:sldChg>
      <pc:sldChg chg="del">
        <pc:chgData name="Jeunes departement95" userId="ee652fd6-13d3-437b-9517-cbad7806b100" providerId="ADAL" clId="{18612607-3B90-4A11-AB07-97CF461C1A83}" dt="2021-03-25T11:04:57.035" v="96" actId="47"/>
        <pc:sldMkLst>
          <pc:docMk/>
          <pc:sldMk cId="1548667110" sldId="347"/>
        </pc:sldMkLst>
      </pc:sldChg>
    </pc:docChg>
  </pc:docChgLst>
  <pc:docChgLst>
    <pc:chgData name="Jeunes departement95" userId="ee652fd6-13d3-437b-9517-cbad7806b100" providerId="ADAL" clId="{D3823C02-4804-4334-8E50-8F12708492EB}"/>
    <pc:docChg chg="addSld delSld modSld modNotesMaster">
      <pc:chgData name="Jeunes departement95" userId="ee652fd6-13d3-437b-9517-cbad7806b100" providerId="ADAL" clId="{D3823C02-4804-4334-8E50-8F12708492EB}" dt="2021-05-28T10:07:55.104" v="40"/>
      <pc:docMkLst>
        <pc:docMk/>
      </pc:docMkLst>
      <pc:sldChg chg="modSp mod">
        <pc:chgData name="Jeunes departement95" userId="ee652fd6-13d3-437b-9517-cbad7806b100" providerId="ADAL" clId="{D3823C02-4804-4334-8E50-8F12708492EB}" dt="2021-05-28T08:30:57.583" v="13" actId="113"/>
        <pc:sldMkLst>
          <pc:docMk/>
          <pc:sldMk cId="0" sldId="308"/>
        </pc:sldMkLst>
        <pc:spChg chg="mod">
          <ac:chgData name="Jeunes departement95" userId="ee652fd6-13d3-437b-9517-cbad7806b100" providerId="ADAL" clId="{D3823C02-4804-4334-8E50-8F12708492EB}" dt="2021-05-28T08:30:57.583" v="13" actId="113"/>
          <ac:spMkLst>
            <pc:docMk/>
            <pc:sldMk cId="0" sldId="308"/>
            <ac:spMk id="5" creationId="{00000000-0000-0000-0000-000000000000}"/>
          </ac:spMkLst>
        </pc:spChg>
      </pc:sldChg>
      <pc:sldChg chg="modSp mod">
        <pc:chgData name="Jeunes departement95" userId="ee652fd6-13d3-437b-9517-cbad7806b100" providerId="ADAL" clId="{D3823C02-4804-4334-8E50-8F12708492EB}" dt="2021-05-28T08:31:01.068" v="14" actId="113"/>
        <pc:sldMkLst>
          <pc:docMk/>
          <pc:sldMk cId="0" sldId="309"/>
        </pc:sldMkLst>
        <pc:spChg chg="mod">
          <ac:chgData name="Jeunes departement95" userId="ee652fd6-13d3-437b-9517-cbad7806b100" providerId="ADAL" clId="{D3823C02-4804-4334-8E50-8F12708492EB}" dt="2021-05-28T08:31:01.068" v="14" actId="113"/>
          <ac:spMkLst>
            <pc:docMk/>
            <pc:sldMk cId="0" sldId="309"/>
            <ac:spMk id="5" creationId="{00000000-0000-0000-0000-000000000000}"/>
          </ac:spMkLst>
        </pc:spChg>
      </pc:sldChg>
      <pc:sldChg chg="modSp mod">
        <pc:chgData name="Jeunes departement95" userId="ee652fd6-13d3-437b-9517-cbad7806b100" providerId="ADAL" clId="{D3823C02-4804-4334-8E50-8F12708492EB}" dt="2021-05-28T08:31:05.094" v="15" actId="113"/>
        <pc:sldMkLst>
          <pc:docMk/>
          <pc:sldMk cId="0" sldId="310"/>
        </pc:sldMkLst>
        <pc:spChg chg="mod">
          <ac:chgData name="Jeunes departement95" userId="ee652fd6-13d3-437b-9517-cbad7806b100" providerId="ADAL" clId="{D3823C02-4804-4334-8E50-8F12708492EB}" dt="2021-05-28T08:31:05.094" v="15" actId="113"/>
          <ac:spMkLst>
            <pc:docMk/>
            <pc:sldMk cId="0" sldId="310"/>
            <ac:spMk id="5" creationId="{00000000-0000-0000-0000-000000000000}"/>
          </ac:spMkLst>
        </pc:spChg>
      </pc:sldChg>
      <pc:sldChg chg="modSp mod">
        <pc:chgData name="Jeunes departement95" userId="ee652fd6-13d3-437b-9517-cbad7806b100" providerId="ADAL" clId="{D3823C02-4804-4334-8E50-8F12708492EB}" dt="2021-05-28T08:30:53.130" v="12" actId="113"/>
        <pc:sldMkLst>
          <pc:docMk/>
          <pc:sldMk cId="0" sldId="311"/>
        </pc:sldMkLst>
        <pc:spChg chg="mod">
          <ac:chgData name="Jeunes departement95" userId="ee652fd6-13d3-437b-9517-cbad7806b100" providerId="ADAL" clId="{D3823C02-4804-4334-8E50-8F12708492EB}" dt="2021-05-28T08:30:53.130" v="12" actId="113"/>
          <ac:spMkLst>
            <pc:docMk/>
            <pc:sldMk cId="0" sldId="311"/>
            <ac:spMk id="5" creationId="{00000000-0000-0000-0000-000000000000}"/>
          </ac:spMkLst>
        </pc:spChg>
      </pc:sldChg>
      <pc:sldChg chg="modSp mod">
        <pc:chgData name="Jeunes departement95" userId="ee652fd6-13d3-437b-9517-cbad7806b100" providerId="ADAL" clId="{D3823C02-4804-4334-8E50-8F12708492EB}" dt="2021-05-28T08:31:09.395" v="16" actId="113"/>
        <pc:sldMkLst>
          <pc:docMk/>
          <pc:sldMk cId="0" sldId="312"/>
        </pc:sldMkLst>
        <pc:spChg chg="mod">
          <ac:chgData name="Jeunes departement95" userId="ee652fd6-13d3-437b-9517-cbad7806b100" providerId="ADAL" clId="{D3823C02-4804-4334-8E50-8F12708492EB}" dt="2021-05-28T08:31:09.395" v="16" actId="113"/>
          <ac:spMkLst>
            <pc:docMk/>
            <pc:sldMk cId="0" sldId="312"/>
            <ac:spMk id="5" creationId="{00000000-0000-0000-0000-000000000000}"/>
          </ac:spMkLst>
        </pc:spChg>
      </pc:sldChg>
      <pc:sldChg chg="modSp mod">
        <pc:chgData name="Jeunes departement95" userId="ee652fd6-13d3-437b-9517-cbad7806b100" providerId="ADAL" clId="{D3823C02-4804-4334-8E50-8F12708492EB}" dt="2021-05-28T08:31:27.441" v="25" actId="20577"/>
        <pc:sldMkLst>
          <pc:docMk/>
          <pc:sldMk cId="0" sldId="314"/>
        </pc:sldMkLst>
        <pc:spChg chg="mod">
          <ac:chgData name="Jeunes departement95" userId="ee652fd6-13d3-437b-9517-cbad7806b100" providerId="ADAL" clId="{D3823C02-4804-4334-8E50-8F12708492EB}" dt="2021-05-28T08:31:27.441" v="25" actId="20577"/>
          <ac:spMkLst>
            <pc:docMk/>
            <pc:sldMk cId="0" sldId="314"/>
            <ac:spMk id="5" creationId="{00000000-0000-0000-0000-000000000000}"/>
          </ac:spMkLst>
        </pc:spChg>
      </pc:sldChg>
      <pc:sldChg chg="add del">
        <pc:chgData name="Jeunes departement95" userId="ee652fd6-13d3-437b-9517-cbad7806b100" providerId="ADAL" clId="{D3823C02-4804-4334-8E50-8F12708492EB}" dt="2021-05-28T10:07:55.104" v="40"/>
        <pc:sldMkLst>
          <pc:docMk/>
          <pc:sldMk cId="0" sldId="332"/>
        </pc:sldMkLst>
      </pc:sldChg>
      <pc:sldChg chg="add del">
        <pc:chgData name="Jeunes departement95" userId="ee652fd6-13d3-437b-9517-cbad7806b100" providerId="ADAL" clId="{D3823C02-4804-4334-8E50-8F12708492EB}" dt="2021-05-28T10:07:55.104" v="40"/>
        <pc:sldMkLst>
          <pc:docMk/>
          <pc:sldMk cId="0" sldId="333"/>
        </pc:sldMkLst>
      </pc:sldChg>
      <pc:sldChg chg="modSp mod">
        <pc:chgData name="Jeunes departement95" userId="ee652fd6-13d3-437b-9517-cbad7806b100" providerId="ADAL" clId="{D3823C02-4804-4334-8E50-8F12708492EB}" dt="2021-05-28T08:31:22.086" v="22" actId="20577"/>
        <pc:sldMkLst>
          <pc:docMk/>
          <pc:sldMk cId="1319082540" sldId="334"/>
        </pc:sldMkLst>
        <pc:spChg chg="mod">
          <ac:chgData name="Jeunes departement95" userId="ee652fd6-13d3-437b-9517-cbad7806b100" providerId="ADAL" clId="{D3823C02-4804-4334-8E50-8F12708492EB}" dt="2021-05-28T08:31:22.086" v="22" actId="20577"/>
          <ac:spMkLst>
            <pc:docMk/>
            <pc:sldMk cId="1319082540" sldId="334"/>
            <ac:spMk id="5" creationId="{00000000-0000-0000-0000-000000000000}"/>
          </ac:spMkLst>
        </pc:spChg>
      </pc:sldChg>
      <pc:sldChg chg="modSp mod">
        <pc:chgData name="Jeunes departement95" userId="ee652fd6-13d3-437b-9517-cbad7806b100" providerId="ADAL" clId="{D3823C02-4804-4334-8E50-8F12708492EB}" dt="2021-05-28T08:31:37.815" v="32" actId="20577"/>
        <pc:sldMkLst>
          <pc:docMk/>
          <pc:sldMk cId="928561587" sldId="335"/>
        </pc:sldMkLst>
        <pc:spChg chg="mod">
          <ac:chgData name="Jeunes departement95" userId="ee652fd6-13d3-437b-9517-cbad7806b100" providerId="ADAL" clId="{D3823C02-4804-4334-8E50-8F12708492EB}" dt="2021-05-28T08:31:37.815" v="32" actId="20577"/>
          <ac:spMkLst>
            <pc:docMk/>
            <pc:sldMk cId="928561587" sldId="335"/>
            <ac:spMk id="5" creationId="{00000000-0000-0000-0000-000000000000}"/>
          </ac:spMkLst>
        </pc:spChg>
      </pc:sldChg>
      <pc:sldChg chg="modSp mod">
        <pc:chgData name="Jeunes departement95" userId="ee652fd6-13d3-437b-9517-cbad7806b100" providerId="ADAL" clId="{D3823C02-4804-4334-8E50-8F12708492EB}" dt="2021-05-28T08:31:15.863" v="19" actId="20577"/>
        <pc:sldMkLst>
          <pc:docMk/>
          <pc:sldMk cId="3040489505" sldId="340"/>
        </pc:sldMkLst>
        <pc:spChg chg="mod">
          <ac:chgData name="Jeunes departement95" userId="ee652fd6-13d3-437b-9517-cbad7806b100" providerId="ADAL" clId="{D3823C02-4804-4334-8E50-8F12708492EB}" dt="2021-05-28T08:31:15.863" v="19" actId="20577"/>
          <ac:spMkLst>
            <pc:docMk/>
            <pc:sldMk cId="3040489505" sldId="340"/>
            <ac:spMk id="5" creationId="{00000000-0000-0000-0000-000000000000}"/>
          </ac:spMkLst>
        </pc:spChg>
      </pc:sldChg>
      <pc:sldChg chg="modSp mod">
        <pc:chgData name="Jeunes departement95" userId="ee652fd6-13d3-437b-9517-cbad7806b100" providerId="ADAL" clId="{D3823C02-4804-4334-8E50-8F12708492EB}" dt="2021-05-28T08:31:42.472" v="36" actId="20577"/>
        <pc:sldMkLst>
          <pc:docMk/>
          <pc:sldMk cId="3007616207" sldId="341"/>
        </pc:sldMkLst>
        <pc:spChg chg="mod">
          <ac:chgData name="Jeunes departement95" userId="ee652fd6-13d3-437b-9517-cbad7806b100" providerId="ADAL" clId="{D3823C02-4804-4334-8E50-8F12708492EB}" dt="2021-05-28T08:31:42.472" v="36" actId="20577"/>
          <ac:spMkLst>
            <pc:docMk/>
            <pc:sldMk cId="3007616207" sldId="341"/>
            <ac:spMk id="5" creationId="{00000000-0000-0000-0000-000000000000}"/>
          </ac:spMkLst>
        </pc:spChg>
      </pc:sldChg>
      <pc:sldChg chg="modSp mod">
        <pc:chgData name="Jeunes departement95" userId="ee652fd6-13d3-437b-9517-cbad7806b100" providerId="ADAL" clId="{D3823C02-4804-4334-8E50-8F12708492EB}" dt="2021-05-28T08:31:32.857" v="28" actId="20577"/>
        <pc:sldMkLst>
          <pc:docMk/>
          <pc:sldMk cId="2422953069" sldId="346"/>
        </pc:sldMkLst>
        <pc:spChg chg="mod">
          <ac:chgData name="Jeunes departement95" userId="ee652fd6-13d3-437b-9517-cbad7806b100" providerId="ADAL" clId="{D3823C02-4804-4334-8E50-8F12708492EB}" dt="2021-05-28T08:31:32.857" v="28" actId="20577"/>
          <ac:spMkLst>
            <pc:docMk/>
            <pc:sldMk cId="2422953069" sldId="34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7658C46-4E6B-4FFF-BB47-6F55577EA4E1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750888"/>
            <a:ext cx="2598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96BBE1C-848B-4E1E-BA25-A28748C609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F7657-6956-4856-8125-3BF848171103}" type="datetimeFigureOut">
              <a:rPr lang="fr-FR" smtClean="0"/>
              <a:pPr/>
              <a:t>18/04/2023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6400C-BC0B-4709-9B50-BD35C44297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8760" y="272480"/>
            <a:ext cx="5589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Code de la Route</a:t>
            </a:r>
          </a:p>
          <a:p>
            <a:pPr algn="ctr"/>
            <a:r>
              <a:rPr lang="fr-FR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1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78000" y="4376936"/>
            <a:ext cx="6480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Arial Narrow" panose="020B0606020202030204" pitchFamily="34" charset="0"/>
                <a:cs typeface="Times New Roman" pitchFamily="18" charset="0"/>
              </a:rPr>
              <a:t>Que signifie ce panneau ?</a:t>
            </a:r>
          </a:p>
          <a:p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A -	Stop, interdiction de continuer.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B -	Arrêt obligatoire et obligation de laisser passer tout véhicule venant d’un côté où de l’autre. </a:t>
            </a:r>
            <a:endParaRPr lang="fr-FR" sz="4000" dirty="0">
              <a:solidFill>
                <a:srgbClr val="C00000"/>
              </a:solidFill>
              <a:latin typeface="Arial Narrow" panose="020B0606020202030204" pitchFamily="34" charset="0"/>
              <a:cs typeface="Times New Roman" pitchFamily="18" charset="0"/>
            </a:endParaRP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C -	A la prochaine intersection, je devrais marquer l’arrêt.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D -	Fin d’interdiction.</a:t>
            </a:r>
          </a:p>
        </p:txBody>
      </p:sp>
      <p:pic>
        <p:nvPicPr>
          <p:cNvPr id="3074" name="Picture 2" descr="http://www.seton.fr/media/catalog/product/d/m/dmeu_tc40_09_1_std.lang.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9000" y="1568624"/>
            <a:ext cx="2880000" cy="2880000"/>
          </a:xfrm>
          <a:prstGeom prst="rect">
            <a:avLst/>
          </a:prstGeom>
          <a:noFill/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359288B0-25CA-4AD8-A173-8BBF6E0C2412}"/>
              </a:ext>
            </a:extLst>
          </p:cNvPr>
          <p:cNvCxnSpPr/>
          <p:nvPr/>
        </p:nvCxnSpPr>
        <p:spPr>
          <a:xfrm>
            <a:off x="729000" y="1424608"/>
            <a:ext cx="5400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9528784D-9A2C-4DEB-9989-E02FB9A22E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104" y="221609"/>
            <a:ext cx="1980776" cy="865167"/>
          </a:xfrm>
          <a:prstGeom prst="rect">
            <a:avLst/>
          </a:prstGeom>
        </p:spPr>
      </p:pic>
      <p:pic>
        <p:nvPicPr>
          <p:cNvPr id="7" name="Image 6" descr="thumbnail_Outlook-wucnsfd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4664" y="200472"/>
            <a:ext cx="2016224" cy="8801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8760" y="272480"/>
            <a:ext cx="5589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Code de la Route</a:t>
            </a:r>
          </a:p>
          <a:p>
            <a:pPr algn="ctr"/>
            <a:r>
              <a:rPr lang="fr-FR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10</a:t>
            </a:r>
            <a:endParaRPr lang="fr-FR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78000" y="4622286"/>
            <a:ext cx="6480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Arial Narrow" panose="020B0606020202030204" pitchFamily="34" charset="0"/>
                <a:cs typeface="Times New Roman" pitchFamily="18" charset="0"/>
              </a:rPr>
              <a:t>Que signifie ce panneau ?</a:t>
            </a:r>
          </a:p>
          <a:p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3200" dirty="0">
                <a:latin typeface="Arial Narrow" panose="020B0606020202030204" pitchFamily="34" charset="0"/>
                <a:cs typeface="Times New Roman" pitchFamily="18" charset="0"/>
              </a:rPr>
              <a:t>A -	Parking à vélo.</a:t>
            </a:r>
          </a:p>
          <a:p>
            <a:r>
              <a:rPr lang="fr-FR" sz="3200" dirty="0">
                <a:latin typeface="Arial Narrow" panose="020B0606020202030204" pitchFamily="34" charset="0"/>
                <a:cs typeface="Times New Roman" pitchFamily="18" charset="0"/>
              </a:rPr>
              <a:t>	</a:t>
            </a:r>
          </a:p>
          <a:p>
            <a:r>
              <a:rPr lang="fr-FR" sz="3200" dirty="0">
                <a:latin typeface="Arial Narrow" panose="020B0606020202030204" pitchFamily="34" charset="0"/>
                <a:cs typeface="Times New Roman" pitchFamily="18" charset="0"/>
              </a:rPr>
              <a:t>B -	Piste cyclable obligatoire.</a:t>
            </a:r>
          </a:p>
          <a:p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32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C - 	Piste cyclable conseillée</a:t>
            </a:r>
            <a:r>
              <a:rPr lang="fr-FR" sz="3200" dirty="0">
                <a:latin typeface="Arial Narrow" panose="020B0606020202030204" pitchFamily="34" charset="0"/>
                <a:cs typeface="Times New Roman" pitchFamily="18" charset="0"/>
              </a:rPr>
              <a:t>.</a:t>
            </a:r>
          </a:p>
        </p:txBody>
      </p:sp>
      <p:pic>
        <p:nvPicPr>
          <p:cNvPr id="2050" name="Picture 2" descr="Afficher l’image source">
            <a:extLst>
              <a:ext uri="{FF2B5EF4-FFF2-40B4-BE49-F238E27FC236}">
                <a16:creationId xmlns:a16="http://schemas.microsoft.com/office/drawing/2014/main" xmlns="" id="{B3F7528F-4B1A-447C-B1A3-A8127FC5E1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00" t="15350" r="15350" b="16400"/>
          <a:stretch/>
        </p:blipFill>
        <p:spPr bwMode="auto">
          <a:xfrm>
            <a:off x="2003641" y="1550245"/>
            <a:ext cx="2850717" cy="276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EE7EF197-2E4D-4835-B5C8-F7413AB001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104" y="221609"/>
            <a:ext cx="1980776" cy="865167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8F262ECF-0E70-478A-95E3-255B1EA5A37E}"/>
              </a:ext>
            </a:extLst>
          </p:cNvPr>
          <p:cNvCxnSpPr/>
          <p:nvPr/>
        </p:nvCxnSpPr>
        <p:spPr>
          <a:xfrm>
            <a:off x="729000" y="1424608"/>
            <a:ext cx="5400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humbnail_Outlook-wucnsfd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4664" y="200472"/>
            <a:ext cx="2016224" cy="880148"/>
          </a:xfrm>
          <a:prstGeom prst="rect">
            <a:avLst/>
          </a:prstGeom>
        </p:spPr>
      </p:pic>
      <p:pic>
        <p:nvPicPr>
          <p:cNvPr id="8" name="Image 7" descr="thumbnail_Outlook-wucnsfd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2656" y="200472"/>
            <a:ext cx="2016224" cy="88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761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8760" y="272480"/>
            <a:ext cx="5589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Pièces du Vélo</a:t>
            </a:r>
            <a:endParaRPr lang="fr-FR" sz="3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78000" y="5817096"/>
            <a:ext cx="648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latin typeface="Arial Narrow" panose="020B0606020202030204" pitchFamily="34" charset="0"/>
                <a:cs typeface="Times New Roman" pitchFamily="18" charset="0"/>
              </a:rPr>
              <a:t>Ecrit la lettre correspondante au non de la pièce du vélo</a:t>
            </a:r>
            <a:endParaRPr lang="fr-FR" sz="2800" b="1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3200" dirty="0" smtClean="0">
                <a:cs typeface="Times New Roman" pitchFamily="18" charset="0"/>
              </a:rPr>
              <a:t>⃝ </a:t>
            </a:r>
            <a:r>
              <a:rPr lang="fr-FR" sz="3200" dirty="0" smtClean="0">
                <a:cs typeface="Times New Roman" pitchFamily="18" charset="0"/>
              </a:rPr>
              <a:t>D - Pneu</a:t>
            </a:r>
            <a:endParaRPr lang="fr-FR" sz="3200" dirty="0" smtClean="0">
              <a:cs typeface="Times New Roman" pitchFamily="18" charset="0"/>
            </a:endParaRPr>
          </a:p>
          <a:p>
            <a:r>
              <a:rPr lang="fr-FR" sz="3200" dirty="0" smtClean="0">
                <a:cs typeface="Times New Roman" pitchFamily="18" charset="0"/>
              </a:rPr>
              <a:t>⃝ </a:t>
            </a:r>
            <a:r>
              <a:rPr lang="fr-FR" sz="3200" dirty="0" smtClean="0">
                <a:cs typeface="Times New Roman" pitchFamily="18" charset="0"/>
              </a:rPr>
              <a:t>E - Tige </a:t>
            </a:r>
            <a:r>
              <a:rPr lang="fr-FR" sz="3200" dirty="0" smtClean="0">
                <a:cs typeface="Times New Roman" pitchFamily="18" charset="0"/>
              </a:rPr>
              <a:t>de selle</a:t>
            </a:r>
          </a:p>
          <a:p>
            <a:r>
              <a:rPr lang="fr-FR" sz="3200" dirty="0" smtClean="0">
                <a:cs typeface="Times New Roman" pitchFamily="18" charset="0"/>
              </a:rPr>
              <a:t>⃝ </a:t>
            </a:r>
            <a:r>
              <a:rPr lang="fr-FR" sz="3200" dirty="0" smtClean="0">
                <a:cs typeface="Times New Roman" pitchFamily="18" charset="0"/>
              </a:rPr>
              <a:t>A - Cassette</a:t>
            </a:r>
            <a:endParaRPr lang="fr-FR" sz="3200" dirty="0" smtClean="0">
              <a:cs typeface="Times New Roman" pitchFamily="18" charset="0"/>
            </a:endParaRPr>
          </a:p>
          <a:p>
            <a:r>
              <a:rPr lang="fr-FR" sz="3200" dirty="0" smtClean="0">
                <a:cs typeface="Times New Roman" pitchFamily="18" charset="0"/>
              </a:rPr>
              <a:t>⃝ </a:t>
            </a:r>
            <a:r>
              <a:rPr lang="fr-FR" sz="3200" dirty="0" smtClean="0">
                <a:cs typeface="Times New Roman" pitchFamily="18" charset="0"/>
              </a:rPr>
              <a:t>C - Potence</a:t>
            </a:r>
            <a:endParaRPr lang="fr-FR" sz="3200" dirty="0" smtClean="0">
              <a:cs typeface="Times New Roman" pitchFamily="18" charset="0"/>
            </a:endParaRPr>
          </a:p>
          <a:p>
            <a:r>
              <a:rPr lang="fr-FR" sz="3200" dirty="0" smtClean="0">
                <a:cs typeface="Times New Roman" pitchFamily="18" charset="0"/>
              </a:rPr>
              <a:t>⃝ </a:t>
            </a:r>
            <a:r>
              <a:rPr lang="fr-FR" sz="3200" dirty="0" smtClean="0">
                <a:cs typeface="Times New Roman" pitchFamily="18" charset="0"/>
              </a:rPr>
              <a:t>B - </a:t>
            </a:r>
            <a:r>
              <a:rPr lang="fr-FR" sz="3200" dirty="0" smtClean="0">
                <a:latin typeface="Arial Narrow" panose="020B0606020202030204" pitchFamily="34" charset="0"/>
                <a:cs typeface="Times New Roman" pitchFamily="18" charset="0"/>
              </a:rPr>
              <a:t>Manivelle</a:t>
            </a:r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EE7EF197-2E4D-4835-B5C8-F7413AB001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104" y="221609"/>
            <a:ext cx="1980776" cy="865167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8F262ECF-0E70-478A-95E3-255B1EA5A37E}"/>
              </a:ext>
            </a:extLst>
          </p:cNvPr>
          <p:cNvCxnSpPr/>
          <p:nvPr/>
        </p:nvCxnSpPr>
        <p:spPr>
          <a:xfrm>
            <a:off x="729000" y="1424608"/>
            <a:ext cx="5400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humbnail_Outlook-wucnsfd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4664" y="200472"/>
            <a:ext cx="2016224" cy="880148"/>
          </a:xfrm>
          <a:prstGeom prst="rect">
            <a:avLst/>
          </a:prstGeom>
        </p:spPr>
      </p:pic>
      <p:pic>
        <p:nvPicPr>
          <p:cNvPr id="8" name="Image 7" descr="thumbnail_Outlook-wucnsfd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656" y="200472"/>
            <a:ext cx="2016224" cy="880148"/>
          </a:xfrm>
          <a:prstGeom prst="rect">
            <a:avLst/>
          </a:prstGeom>
        </p:spPr>
      </p:pic>
      <p:pic>
        <p:nvPicPr>
          <p:cNvPr id="1026" name="Picture 2" descr="http://www.snut.fr/wp-content/uploads/2015/07/dessin-de-vel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1640632"/>
            <a:ext cx="6096000" cy="3667126"/>
          </a:xfrm>
          <a:prstGeom prst="rect">
            <a:avLst/>
          </a:prstGeom>
          <a:noFill/>
        </p:spPr>
      </p:pic>
      <p:cxnSp>
        <p:nvCxnSpPr>
          <p:cNvPr id="14" name="Connecteur droit avec flèche 13"/>
          <p:cNvCxnSpPr/>
          <p:nvPr/>
        </p:nvCxnSpPr>
        <p:spPr>
          <a:xfrm flipV="1">
            <a:off x="4149080" y="4953000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2780928" y="4592960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1772816" y="2288704"/>
            <a:ext cx="576064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 flipV="1">
            <a:off x="4509120" y="2000672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764704" y="2864768"/>
            <a:ext cx="576064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76672" y="2288704"/>
            <a:ext cx="3886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348880" y="4953000"/>
            <a:ext cx="3886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40768" y="1856656"/>
            <a:ext cx="3886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17032" y="4880992"/>
            <a:ext cx="3886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85184" y="1856656"/>
            <a:ext cx="3886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61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8760" y="272480"/>
            <a:ext cx="5589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Code de la Route</a:t>
            </a:r>
          </a:p>
          <a:p>
            <a:pPr algn="ctr"/>
            <a:r>
              <a:rPr lang="fr-FR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78000" y="4986094"/>
            <a:ext cx="648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Arial Narrow" panose="020B0606020202030204" pitchFamily="34" charset="0"/>
                <a:cs typeface="Times New Roman" pitchFamily="18" charset="0"/>
              </a:rPr>
              <a:t>Que signifie ce panneau ?</a:t>
            </a:r>
          </a:p>
          <a:p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A -	Attention, feux tricolore à la prochaine intersection</a:t>
            </a:r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B -	Danger, feux tricolore au rouge.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C -	 Arrêt obligatoire au prochain carrefour.</a:t>
            </a:r>
          </a:p>
        </p:txBody>
      </p:sp>
      <p:pic>
        <p:nvPicPr>
          <p:cNvPr id="8194" name="Picture 2" descr="http://www.ciffreobona.fr/userfiles/image/catalogues/Web/8/95/239/5016/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6945" y="1784648"/>
            <a:ext cx="3284111" cy="2880000"/>
          </a:xfrm>
          <a:prstGeom prst="rect">
            <a:avLst/>
          </a:prstGeom>
          <a:noFill/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7EE5B50A-96C2-4273-8156-3F8A5D4984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104" y="221609"/>
            <a:ext cx="1980776" cy="865167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FFD84D63-1F45-475C-A4AD-FCEE7D5EF11E}"/>
              </a:ext>
            </a:extLst>
          </p:cNvPr>
          <p:cNvCxnSpPr/>
          <p:nvPr/>
        </p:nvCxnSpPr>
        <p:spPr>
          <a:xfrm>
            <a:off x="729000" y="1424608"/>
            <a:ext cx="5400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humbnail_Outlook-wucnsfd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4664" y="200472"/>
            <a:ext cx="2016224" cy="8801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8760" y="272480"/>
            <a:ext cx="5589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Code de la Route</a:t>
            </a:r>
          </a:p>
          <a:p>
            <a:pPr algn="ctr"/>
            <a:r>
              <a:rPr lang="fr-FR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3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78000" y="4736976"/>
            <a:ext cx="648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Arial Narrow" panose="020B0606020202030204" pitchFamily="34" charset="0"/>
                <a:cs typeface="Times New Roman" pitchFamily="18" charset="0"/>
              </a:rPr>
              <a:t>Que signifie ce panneau ?</a:t>
            </a:r>
          </a:p>
          <a:p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A -	Interdiction d’emprunter la rue/route, dans ce sens</a:t>
            </a:r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B -	Danger immédiat.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C -	Attention passage d’une route 	dangereuse.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D -	Fin de bande cyclable.</a:t>
            </a:r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</p:txBody>
      </p:sp>
      <p:pic>
        <p:nvPicPr>
          <p:cNvPr id="23554" name="Picture 2" descr="http://www.ciffreobona.fr/userfiles/image/catalogues/Web/8/95/239/5022/capture_da%2580%2599e%25CC%2581cran_2012_09_13_a%25CC%2580_09.21.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6693" y="1640632"/>
            <a:ext cx="2884615" cy="2880000"/>
          </a:xfrm>
          <a:prstGeom prst="rect">
            <a:avLst/>
          </a:prstGeom>
          <a:noFill/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33C30A11-EFAB-48FA-8CCE-1FBD6D5AE0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104" y="221609"/>
            <a:ext cx="1980776" cy="865167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E1F15243-986D-4317-9221-66589F1147D8}"/>
              </a:ext>
            </a:extLst>
          </p:cNvPr>
          <p:cNvCxnSpPr/>
          <p:nvPr/>
        </p:nvCxnSpPr>
        <p:spPr>
          <a:xfrm>
            <a:off x="729000" y="1424608"/>
            <a:ext cx="5400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humbnail_Outlook-wucnsfd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4664" y="200472"/>
            <a:ext cx="2016224" cy="8801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8760" y="272480"/>
            <a:ext cx="5589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Code de la Route</a:t>
            </a:r>
          </a:p>
          <a:p>
            <a:pPr algn="ctr"/>
            <a:r>
              <a:rPr lang="fr-FR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4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78000" y="4986094"/>
            <a:ext cx="6480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Arial Narrow" panose="020B0606020202030204" pitchFamily="34" charset="0"/>
                <a:cs typeface="Times New Roman" pitchFamily="18" charset="0"/>
              </a:rPr>
              <a:t>Que signifie ce panneau ?</a:t>
            </a:r>
          </a:p>
          <a:p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A -	Rue réservé au piéton.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B -	Passage piéton</a:t>
            </a:r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C -	Passage possible de piéton à la prochaine intersection.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D -	Rue obligatoire au piéton.</a:t>
            </a:r>
          </a:p>
        </p:txBody>
      </p:sp>
      <p:pic>
        <p:nvPicPr>
          <p:cNvPr id="5122" name="Picture 2" descr="http://www.lenika.fr/presta/2898-large/panneau-passage-pour-pietons.jpg"/>
          <p:cNvPicPr>
            <a:picLocks noChangeAspect="1" noChangeArrowheads="1"/>
          </p:cNvPicPr>
          <p:nvPr/>
        </p:nvPicPr>
        <p:blipFill>
          <a:blip r:embed="rId2" cstate="print"/>
          <a:srcRect l="10080" t="10080" r="9281" b="9281"/>
          <a:stretch>
            <a:fillRect/>
          </a:stretch>
        </p:blipFill>
        <p:spPr bwMode="auto">
          <a:xfrm>
            <a:off x="1989000" y="1856656"/>
            <a:ext cx="2880000" cy="2880000"/>
          </a:xfrm>
          <a:prstGeom prst="rect">
            <a:avLst/>
          </a:prstGeom>
          <a:noFill/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14552333-4480-41D9-A0CC-D3E54B8DEC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104" y="221609"/>
            <a:ext cx="1980776" cy="865167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D55ECF7F-A0CE-49A1-B48E-D0B917FD6EFF}"/>
              </a:ext>
            </a:extLst>
          </p:cNvPr>
          <p:cNvCxnSpPr/>
          <p:nvPr/>
        </p:nvCxnSpPr>
        <p:spPr>
          <a:xfrm>
            <a:off x="729000" y="1424608"/>
            <a:ext cx="5400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humbnail_Outlook-wucnsfd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4664" y="200472"/>
            <a:ext cx="2016224" cy="8801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8760" y="272480"/>
            <a:ext cx="5589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Code de la Route</a:t>
            </a:r>
          </a:p>
          <a:p>
            <a:pPr algn="ctr"/>
            <a:r>
              <a:rPr lang="fr-FR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5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78000" y="4986094"/>
            <a:ext cx="6480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Arial Narrow" panose="020B0606020202030204" pitchFamily="34" charset="0"/>
                <a:cs typeface="Times New Roman" pitchFamily="18" charset="0"/>
              </a:rPr>
              <a:t>Que signifie ce panneau ?</a:t>
            </a:r>
          </a:p>
          <a:p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A -	Danger, passage de vélo.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B -	Piste cyclable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C -	Rue/route interdite au vélo</a:t>
            </a:r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D -	Rue/route dangereuse pour les vélo.</a:t>
            </a:r>
          </a:p>
        </p:txBody>
      </p:sp>
      <p:pic>
        <p:nvPicPr>
          <p:cNvPr id="22530" name="Picture 2" descr="http://data-cache.abuledu.org/1024/panneau-d-interdiction-aux-velos-513770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8840" y="1928664"/>
            <a:ext cx="2880000" cy="2880000"/>
          </a:xfrm>
          <a:prstGeom prst="rect">
            <a:avLst/>
          </a:prstGeom>
          <a:noFill/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19743812-4052-4ACC-9575-6C3C64EAC0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104" y="221609"/>
            <a:ext cx="1980776" cy="865167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BCDDA10A-C8B4-4E55-8153-9ADDB79792F8}"/>
              </a:ext>
            </a:extLst>
          </p:cNvPr>
          <p:cNvCxnSpPr/>
          <p:nvPr/>
        </p:nvCxnSpPr>
        <p:spPr>
          <a:xfrm>
            <a:off x="729000" y="1424608"/>
            <a:ext cx="5400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humbnail_Outlook-wucnsfd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4664" y="200472"/>
            <a:ext cx="2016224" cy="880148"/>
          </a:xfrm>
          <a:prstGeom prst="rect">
            <a:avLst/>
          </a:prstGeom>
        </p:spPr>
      </p:pic>
      <p:pic>
        <p:nvPicPr>
          <p:cNvPr id="8" name="Image 7" descr="thumbnail_Outlook-wucnsfd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4664" y="200472"/>
            <a:ext cx="2016224" cy="8801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8760" y="272480"/>
            <a:ext cx="5589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Code de la Route</a:t>
            </a:r>
          </a:p>
          <a:p>
            <a:pPr algn="ctr"/>
            <a:r>
              <a:rPr lang="fr-FR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97512" y="4664968"/>
            <a:ext cx="648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Arial Narrow" panose="020B0606020202030204" pitchFamily="34" charset="0"/>
                <a:cs typeface="Times New Roman" pitchFamily="18" charset="0"/>
              </a:rPr>
              <a:t>Que signifie ce panneau ?</a:t>
            </a:r>
          </a:p>
          <a:p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A -	Obligation de tourner à gauche, à la prochaine intersection</a:t>
            </a:r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B -	A la prochaine intersection, je pourrais tourner à gauche sans m’arrêter.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C -	Interdiction de tourner à gauche.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D -	Virage à gauche.</a:t>
            </a:r>
          </a:p>
        </p:txBody>
      </p:sp>
      <p:pic>
        <p:nvPicPr>
          <p:cNvPr id="4098" name="Picture 2" descr="http://quiz-code-route.fr/panneaux/B21c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9000" y="1669824"/>
            <a:ext cx="2880000" cy="2880000"/>
          </a:xfrm>
          <a:prstGeom prst="rect">
            <a:avLst/>
          </a:prstGeom>
          <a:noFill/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AEA62518-608B-478F-9EED-9A562074B8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104" y="221609"/>
            <a:ext cx="1980776" cy="865167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E0E11426-D360-4078-BCAF-2F7CCAB069CE}"/>
              </a:ext>
            </a:extLst>
          </p:cNvPr>
          <p:cNvCxnSpPr/>
          <p:nvPr/>
        </p:nvCxnSpPr>
        <p:spPr>
          <a:xfrm>
            <a:off x="729000" y="1424608"/>
            <a:ext cx="5400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humbnail_Outlook-wucnsfd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4664" y="200472"/>
            <a:ext cx="2016224" cy="88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0489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8760" y="272480"/>
            <a:ext cx="5589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Code de la Route</a:t>
            </a:r>
          </a:p>
          <a:p>
            <a:pPr algn="ctr"/>
            <a:r>
              <a:rPr lang="fr-FR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7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78000" y="4986094"/>
            <a:ext cx="6480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Arial Narrow" panose="020B0606020202030204" pitchFamily="34" charset="0"/>
                <a:cs typeface="Times New Roman" pitchFamily="18" charset="0"/>
              </a:rPr>
              <a:t>Que signifie ce panneau ?</a:t>
            </a:r>
          </a:p>
          <a:p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32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A -	Entrée d’autoroute.</a:t>
            </a:r>
          </a:p>
          <a:p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3200" dirty="0">
                <a:latin typeface="Arial Narrow" panose="020B0606020202030204" pitchFamily="34" charset="0"/>
                <a:cs typeface="Times New Roman" pitchFamily="18" charset="0"/>
              </a:rPr>
              <a:t>B -	Attention passage dans un tunnel.</a:t>
            </a:r>
          </a:p>
          <a:p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3200" dirty="0">
                <a:latin typeface="Arial Narrow" panose="020B0606020202030204" pitchFamily="34" charset="0"/>
                <a:cs typeface="Times New Roman" pitchFamily="18" charset="0"/>
              </a:rPr>
              <a:t>C -	Route à accès réglementé.</a:t>
            </a:r>
          </a:p>
        </p:txBody>
      </p:sp>
      <p:pic>
        <p:nvPicPr>
          <p:cNvPr id="3074" name="Picture 2" descr="Afficher l’image source">
            <a:extLst>
              <a:ext uri="{FF2B5EF4-FFF2-40B4-BE49-F238E27FC236}">
                <a16:creationId xmlns:a16="http://schemas.microsoft.com/office/drawing/2014/main" xmlns="" id="{C481E929-4F81-47ED-9CEC-E3F9F94F11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174" t="8346" r="9064" b="8188"/>
          <a:stretch/>
        </p:blipFill>
        <p:spPr bwMode="auto">
          <a:xfrm>
            <a:off x="1592796" y="1640633"/>
            <a:ext cx="3672408" cy="333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BA67F3C2-A86F-4D51-AF0E-31A42EA7A9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104" y="221609"/>
            <a:ext cx="1980776" cy="865167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5243785B-F946-45A5-9438-095DC5483FFD}"/>
              </a:ext>
            </a:extLst>
          </p:cNvPr>
          <p:cNvCxnSpPr/>
          <p:nvPr/>
        </p:nvCxnSpPr>
        <p:spPr>
          <a:xfrm>
            <a:off x="729000" y="1424608"/>
            <a:ext cx="5400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humbnail_Outlook-wucnsfd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4664" y="200472"/>
            <a:ext cx="2016224" cy="88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9082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8760" y="272480"/>
            <a:ext cx="5589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Code de la Route</a:t>
            </a:r>
          </a:p>
          <a:p>
            <a:pPr algn="ctr"/>
            <a:r>
              <a:rPr lang="fr-FR" sz="3200" b="1" dirty="0">
                <a:solidFill>
                  <a:srgbClr val="002060"/>
                </a:solidFill>
                <a:latin typeface="Arial Narrow" panose="020B0606020202030204" pitchFamily="34" charset="0"/>
              </a:rPr>
              <a:t>8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78000" y="4986094"/>
            <a:ext cx="6480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Arial Narrow" panose="020B0606020202030204" pitchFamily="34" charset="0"/>
                <a:cs typeface="Times New Roman" pitchFamily="18" charset="0"/>
              </a:rPr>
              <a:t>Que signifie ce panneau ?</a:t>
            </a:r>
          </a:p>
          <a:p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A -	Obligation de continuer tout droit à la prochaine intersection.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latin typeface="Arial Narrow" panose="020B0606020202030204" pitchFamily="34" charset="0"/>
                <a:cs typeface="Times New Roman" pitchFamily="18" charset="0"/>
              </a:rPr>
              <a:t>B -	Voie réserver pour les véhicules allant tout droit à la prochaine intersection.</a:t>
            </a:r>
          </a:p>
          <a:p>
            <a:endParaRPr lang="fr-FR" sz="28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28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C -	Circulation dans un seul sens = sens unique.</a:t>
            </a:r>
          </a:p>
        </p:txBody>
      </p:sp>
      <p:pic>
        <p:nvPicPr>
          <p:cNvPr id="6" name="Picture 2" descr="http://1.bp.blogspot.com/_WBRagqAJGe8/TRdhIKGTlCI/AAAAAAAAAM4/2nm4RNlNO3s/s320/p9_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808" y="1928664"/>
            <a:ext cx="3315108" cy="2880000"/>
          </a:xfrm>
          <a:prstGeom prst="rect">
            <a:avLst/>
          </a:prstGeom>
          <a:noFill/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FBD3D3B5-4446-40A9-9664-4217EEA5E0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104" y="221609"/>
            <a:ext cx="1980776" cy="865167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DD88A1FC-273F-4693-986A-72EE9600A021}"/>
              </a:ext>
            </a:extLst>
          </p:cNvPr>
          <p:cNvCxnSpPr/>
          <p:nvPr/>
        </p:nvCxnSpPr>
        <p:spPr>
          <a:xfrm>
            <a:off x="729000" y="1424608"/>
            <a:ext cx="5400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humbnail_Outlook-wucnsfd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4664" y="200472"/>
            <a:ext cx="2016224" cy="8801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68760" y="272480"/>
            <a:ext cx="5589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2060"/>
                </a:solidFill>
                <a:latin typeface="Arial Narrow" panose="020B0606020202030204" pitchFamily="34" charset="0"/>
              </a:rPr>
              <a:t>Code de la Route</a:t>
            </a:r>
          </a:p>
          <a:p>
            <a:pPr algn="ctr"/>
            <a:r>
              <a:rPr lang="fr-FR" sz="3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9</a:t>
            </a:r>
            <a:endParaRPr lang="fr-FR" sz="3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78000" y="4622286"/>
            <a:ext cx="6480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Arial Narrow" panose="020B0606020202030204" pitchFamily="34" charset="0"/>
                <a:cs typeface="Times New Roman" pitchFamily="18" charset="0"/>
              </a:rPr>
              <a:t>Que signifie ce panneau ?</a:t>
            </a:r>
          </a:p>
          <a:p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3200" dirty="0">
                <a:solidFill>
                  <a:srgbClr val="C00000"/>
                </a:solidFill>
                <a:latin typeface="Arial Narrow" panose="020B0606020202030204" pitchFamily="34" charset="0"/>
                <a:cs typeface="Times New Roman" pitchFamily="18" charset="0"/>
              </a:rPr>
              <a:t>A -	Autorisation de tourner à droite malgré le feu rouge.</a:t>
            </a:r>
          </a:p>
          <a:p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3200" dirty="0">
                <a:latin typeface="Arial Narrow" panose="020B0606020202030204" pitchFamily="34" charset="0"/>
                <a:cs typeface="Times New Roman" pitchFamily="18" charset="0"/>
              </a:rPr>
              <a:t>B -	Attention vélo venant de la gauche.</a:t>
            </a:r>
          </a:p>
          <a:p>
            <a:endParaRPr lang="fr-FR" sz="3200" dirty="0">
              <a:latin typeface="Arial Narrow" panose="020B0606020202030204" pitchFamily="34" charset="0"/>
              <a:cs typeface="Times New Roman" pitchFamily="18" charset="0"/>
            </a:endParaRPr>
          </a:p>
          <a:p>
            <a:r>
              <a:rPr lang="fr-FR" sz="3200" dirty="0">
                <a:latin typeface="Arial Narrow" panose="020B0606020202030204" pitchFamily="34" charset="0"/>
                <a:cs typeface="Times New Roman" pitchFamily="18" charset="0"/>
              </a:rPr>
              <a:t>C -	Obligation de tourner à droite pour les vélos.</a:t>
            </a:r>
          </a:p>
        </p:txBody>
      </p:sp>
      <p:pic>
        <p:nvPicPr>
          <p:cNvPr id="1028" name="Picture 4" descr="Afficher l’image source">
            <a:extLst>
              <a:ext uri="{FF2B5EF4-FFF2-40B4-BE49-F238E27FC236}">
                <a16:creationId xmlns:a16="http://schemas.microsoft.com/office/drawing/2014/main" xmlns="" id="{A1FABE38-6907-4FE1-8BDF-C4FF4E47F6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060" r="50000"/>
          <a:stretch/>
        </p:blipFill>
        <p:spPr bwMode="auto">
          <a:xfrm>
            <a:off x="2420888" y="1499519"/>
            <a:ext cx="1800197" cy="314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21D0073B-C30C-4A49-B4AE-ABC3758BFA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104" y="221609"/>
            <a:ext cx="1980776" cy="865167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2430942E-11BC-4AFE-AD3D-3B4EAF4A128F}"/>
              </a:ext>
            </a:extLst>
          </p:cNvPr>
          <p:cNvCxnSpPr/>
          <p:nvPr/>
        </p:nvCxnSpPr>
        <p:spPr>
          <a:xfrm>
            <a:off x="729000" y="1424608"/>
            <a:ext cx="54000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humbnail_Outlook-wucnsfdv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2656" y="200472"/>
            <a:ext cx="2016224" cy="88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85615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161</Words>
  <Application>Microsoft Office PowerPoint</Application>
  <PresentationFormat>Format A4 (210 x 297 mm)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Adi</dc:creator>
  <cp:lastModifiedBy>Philippe</cp:lastModifiedBy>
  <cp:revision>85</cp:revision>
  <cp:lastPrinted>2021-05-28T08:32:27Z</cp:lastPrinted>
  <dcterms:created xsi:type="dcterms:W3CDTF">2016-05-09T11:45:00Z</dcterms:created>
  <dcterms:modified xsi:type="dcterms:W3CDTF">2023-04-18T19:30:09Z</dcterms:modified>
</cp:coreProperties>
</file>