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emf" ContentType="image/x-emf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</p:sldMasterIdLst>
  <p:sldIdLst>
    <p:sldId id="256" r:id="rId3"/>
    <p:sldId id="265" r:id="rId4"/>
    <p:sldId id="267" r:id="rId5"/>
    <p:sldId id="270" r:id="rId6"/>
    <p:sldId id="271" r:id="rId7"/>
    <p:sldId id="272" r:id="rId8"/>
    <p:sldId id="278" r:id="rId9"/>
    <p:sldId id="277" r:id="rId10"/>
    <p:sldId id="268" r:id="rId11"/>
    <p:sldId id="279" r:id="rId12"/>
    <p:sldId id="280" r:id="rId13"/>
    <p:sldId id="276" r:id="rId14"/>
    <p:sldId id="258" r:id="rId15"/>
    <p:sldId id="281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D86"/>
    <a:srgbClr val="B6292C"/>
    <a:srgbClr val="7C9BC0"/>
    <a:srgbClr val="B8292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/>
    <p:restoredTop sz="94705"/>
  </p:normalViewPr>
  <p:slideViewPr>
    <p:cSldViewPr snapToGrid="0" snapToObjects="1">
      <p:cViewPr>
        <p:scale>
          <a:sx n="70" d="100"/>
          <a:sy n="70" d="100"/>
        </p:scale>
        <p:origin x="-1666" y="-50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>
            <a:extLst>
              <a:ext uri="{FF2B5EF4-FFF2-40B4-BE49-F238E27FC236}">
                <a16:creationId xmlns:a16="http://schemas.microsoft.com/office/drawing/2014/main" xmlns="" id="{2985A2F8-7E5A-2347-B08A-541869D1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6714" y="5098015"/>
            <a:ext cx="2057400" cy="365125"/>
          </a:xfrm>
        </p:spPr>
        <p:txBody>
          <a:bodyPr/>
          <a:lstStyle>
            <a:lvl1pPr algn="ctr"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fr-FR" dirty="0"/>
              <a:t>Lieu – date à compléter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788E6A3-B4EF-4C4E-9371-EDE8582EA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508" y="1625492"/>
            <a:ext cx="6514411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Titre de votre présentation à compléter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30448AEF-9789-5F4E-880F-9AA8EFB4C2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6205" y="3807639"/>
            <a:ext cx="6758417" cy="66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2500" dirty="0"/>
              <a:t>Nom et fonction de l’intervenant à compléter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xmlns="" val="316917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1598401-A58E-CF44-869C-C42F78B40D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Titre de votre présentation – date à compléter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89084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B449C7-90B4-5749-A685-810B11EC6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291" y="758312"/>
            <a:ext cx="7572389" cy="681477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xmlns="" id="{FFF4ECE6-BF44-6240-B38D-C8B6423DD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3300" y="1906588"/>
            <a:ext cx="6714958" cy="49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 dirty="0"/>
              <a:t>Titre de votre paragraphe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73794FCC-3F18-5244-9D24-E2036D7E4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291" y="2765234"/>
            <a:ext cx="6355967" cy="35691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xmlns="" val="237191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/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xmlns="" id="{90FDBB33-E949-464E-BF2B-4202A9D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58312"/>
            <a:ext cx="7886700" cy="68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votre partie à compléter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CD55B31-443A-6742-9649-08E66FC16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1F9B4F23-F6A1-BF4C-80C7-2F2FD89A8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2621" y="1851503"/>
            <a:ext cx="6554788" cy="49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 dirty="0"/>
              <a:t>Titre de votre paragraphe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84B6063-C91E-EE49-B38F-0E91282A6A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2621" y="2718328"/>
            <a:ext cx="6554788" cy="3645913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 Votre texte ici </a:t>
            </a:r>
          </a:p>
          <a:p>
            <a:r>
              <a:rPr lang="fr-FR" dirty="0"/>
              <a:t> Votre texte ici</a:t>
            </a:r>
          </a:p>
          <a:p>
            <a:r>
              <a:rPr lang="fr-FR" dirty="0"/>
              <a:t> Votre texte ici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2777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apositive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17EBB9-2FEB-ED44-8780-FF6B72185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C08D57-FC28-654F-AC27-4072C6EA01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5939" y="1825625"/>
            <a:ext cx="3867150" cy="35175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Titre de votre paragraphe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3A846F4-CBD7-FD44-BAE2-94A15A534D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5489" y="1825625"/>
            <a:ext cx="3867150" cy="35175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Insérez un média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xmlns="" id="{C4076BC8-5442-0A4F-9417-6CF7F55DB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</p:spTree>
    <p:extLst>
      <p:ext uri="{BB962C8B-B14F-4D97-AF65-F5344CB8AC3E}">
        <p14:creationId xmlns:p14="http://schemas.microsoft.com/office/powerpoint/2010/main" xmlns="" val="364754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F1AE2B-F35F-D943-86C1-A14C19791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xmlns="" id="{918C9296-7C01-8E4D-AB3F-7BFD9178C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xmlns="" id="{4C10BAD0-DE4B-D145-B24C-618031944E4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021049" y="1817246"/>
            <a:ext cx="6432550" cy="3944938"/>
          </a:xfrm>
        </p:spPr>
        <p:txBody>
          <a:bodyPr/>
          <a:lstStyle/>
          <a:p>
            <a:r>
              <a:rPr lang="fr-FR" dirty="0"/>
              <a:t>Votre graphique à créer ici</a:t>
            </a:r>
          </a:p>
        </p:txBody>
      </p:sp>
    </p:spTree>
    <p:extLst>
      <p:ext uri="{BB962C8B-B14F-4D97-AF65-F5344CB8AC3E}">
        <p14:creationId xmlns:p14="http://schemas.microsoft.com/office/powerpoint/2010/main" xmlns="" val="294209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F1AE2B-F35F-D943-86C1-A14C19791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xmlns="" id="{918C9296-7C01-8E4D-AB3F-7BFD9178C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4" name="Espace réservé de l’image 3">
            <a:extLst>
              <a:ext uri="{FF2B5EF4-FFF2-40B4-BE49-F238E27FC236}">
                <a16:creationId xmlns:a16="http://schemas.microsoft.com/office/drawing/2014/main" xmlns="" id="{1A2FEFA1-72AA-6443-96BF-96FD6AD5C0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863" y="1763176"/>
            <a:ext cx="6884987" cy="3690937"/>
          </a:xfrm>
        </p:spPr>
        <p:txBody>
          <a:bodyPr/>
          <a:lstStyle/>
          <a:p>
            <a:r>
              <a:rPr lang="fr-FR" dirty="0"/>
              <a:t>Votre image ici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xmlns="" id="{347C7975-A063-8245-99BB-A606F8CED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067" y="5542180"/>
            <a:ext cx="6142592" cy="241674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:p14="http://schemas.microsoft.com/office/powerpoint/2010/main" xmlns="" val="116306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AD0E6B9-EA4C-6E48-AC3C-AB697BA81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Titre de votre présentation – date à compléter</a:t>
            </a:r>
            <a:endParaRPr lang="fr-FR" dirty="0"/>
          </a:p>
        </p:txBody>
      </p:sp>
      <p:sp>
        <p:nvSpPr>
          <p:cNvPr id="4" name="Espace réservé de l’image 3">
            <a:extLst>
              <a:ext uri="{FF2B5EF4-FFF2-40B4-BE49-F238E27FC236}">
                <a16:creationId xmlns:a16="http://schemas.microsoft.com/office/drawing/2014/main" xmlns="" id="{E7A08BD4-7503-384C-8929-3717CFA9BB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2318" y="835988"/>
            <a:ext cx="7808339" cy="4185932"/>
          </a:xfrm>
        </p:spPr>
        <p:txBody>
          <a:bodyPr/>
          <a:lstStyle/>
          <a:p>
            <a:r>
              <a:rPr lang="fr-FR" dirty="0"/>
              <a:t>Votre image ici</a:t>
            </a:r>
          </a:p>
        </p:txBody>
      </p:sp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xmlns="" id="{60D87512-8469-544C-9433-DEEEF013F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318" y="5180273"/>
            <a:ext cx="6142592" cy="241674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:p14="http://schemas.microsoft.com/office/powerpoint/2010/main" xmlns="" val="314745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ablea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2B5A0D57-1D85-A245-AFAE-C0F1A85D8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291" y="725261"/>
            <a:ext cx="7886700" cy="681477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votre partie à compléter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xmlns="" id="{AF09919E-7A80-F04B-BEB2-894F3D56E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8" name="Espace réservé du tableau 7">
            <a:extLst>
              <a:ext uri="{FF2B5EF4-FFF2-40B4-BE49-F238E27FC236}">
                <a16:creationId xmlns:a16="http://schemas.microsoft.com/office/drawing/2014/main" xmlns="" id="{117FB6EC-8F60-5D45-BCE8-EF091170BA31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2781" y="1696039"/>
            <a:ext cx="6630988" cy="4021138"/>
          </a:xfrm>
        </p:spPr>
        <p:txBody>
          <a:bodyPr/>
          <a:lstStyle/>
          <a:p>
            <a:r>
              <a:rPr lang="fr-FR" dirty="0"/>
              <a:t>Votre tableau à créer ici</a:t>
            </a:r>
          </a:p>
        </p:txBody>
      </p:sp>
    </p:spTree>
    <p:extLst>
      <p:ext uri="{BB962C8B-B14F-4D97-AF65-F5344CB8AC3E}">
        <p14:creationId xmlns:p14="http://schemas.microsoft.com/office/powerpoint/2010/main" xmlns="" val="26531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E3A017-1AA3-154C-82BB-5873D5A5E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1263" y="457200"/>
            <a:ext cx="2721760" cy="1349566"/>
          </a:xfrm>
        </p:spPr>
        <p:txBody>
          <a:bodyPr anchor="b"/>
          <a:lstStyle>
            <a:lvl1pPr algn="ctr">
              <a:defRPr sz="3200">
                <a:solidFill>
                  <a:srgbClr val="B6292C"/>
                </a:solidFill>
              </a:defRPr>
            </a:lvl1pPr>
          </a:lstStyle>
          <a:p>
            <a:r>
              <a:rPr lang="fr-FR" dirty="0"/>
              <a:t>Votre titre de paragraphe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91A474A5-7548-3349-9A7C-D7B3EC9099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400550" y="57980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Votre image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F091E60-950D-1B45-BAFE-911A59034A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3448" y="2068417"/>
            <a:ext cx="2949575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Votre texte</a:t>
            </a:r>
          </a:p>
          <a:p>
            <a:pPr lvl="0"/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xmlns="" id="{3DA502FC-5F30-B641-9B26-76CA5BCEF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3600" y="928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Titre de votre présentation – date à compléter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674B0568-FEE2-534B-BBAD-110CA85411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0550" y="5575233"/>
            <a:ext cx="2396857" cy="219639"/>
          </a:xfr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:p14="http://schemas.microsoft.com/office/powerpoint/2010/main" xmlns="" val="286445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8B87E29-20A4-384B-819E-EF3AA4509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60"/>
          <a:stretch/>
        </p:blipFill>
        <p:spPr>
          <a:xfrm>
            <a:off x="-142961" y="-11017"/>
            <a:ext cx="9286961" cy="686901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890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48174-775F-5243-9F62-1EBC4587A2DC}" type="datetimeFigureOut">
              <a:rPr lang="fr-FR" smtClean="0"/>
              <a:pPr/>
              <a:t>17/09/2021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43D12E1-9EEB-CB4B-86F9-A97E658455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7032" y="6177249"/>
            <a:ext cx="5854700" cy="647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C10D283-DA19-DF4F-8C0F-7CCDB5C5A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5566" r="81566" b="36209"/>
          <a:stretch/>
        </p:blipFill>
        <p:spPr>
          <a:xfrm>
            <a:off x="7747612" y="551990"/>
            <a:ext cx="1132122" cy="10285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CCE1DDC-053D-BC43-B3DD-586CD2102F95}"/>
              </a:ext>
            </a:extLst>
          </p:cNvPr>
          <p:cNvSpPr txBox="1"/>
          <p:nvPr userDrawn="1"/>
        </p:nvSpPr>
        <p:spPr>
          <a:xfrm>
            <a:off x="5900221" y="277025"/>
            <a:ext cx="3172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162D8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FÉDÉRATION FRANÇAISE DE CYCLOTOURISME</a:t>
            </a:r>
          </a:p>
        </p:txBody>
      </p:sp>
    </p:spTree>
    <p:extLst>
      <p:ext uri="{BB962C8B-B14F-4D97-AF65-F5344CB8AC3E}">
        <p14:creationId xmlns:p14="http://schemas.microsoft.com/office/powerpoint/2010/main" xmlns="" val="165765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2B1C50-2526-9E41-8E52-A43916BFF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9128" r="5872"/>
          <a:stretch/>
        </p:blipFill>
        <p:spPr>
          <a:xfrm rot="5400000">
            <a:off x="-198194" y="198192"/>
            <a:ext cx="6858001" cy="6461615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9329FE7C-1990-CD4C-A721-010B48A7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91" y="758312"/>
            <a:ext cx="7886700" cy="68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votre partie à compléter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E8A1627-BAF5-D649-818B-DD3CAC198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582" y="1740107"/>
            <a:ext cx="6680023" cy="416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 de votre paragraphe niveau 1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 Texte de votre paragraphe</a:t>
            </a:r>
            <a:br>
              <a:rPr lang="fr-FR" dirty="0"/>
            </a:br>
            <a:r>
              <a:rPr lang="fr-FR" dirty="0"/>
              <a:t> </a:t>
            </a:r>
          </a:p>
          <a:p>
            <a:pPr lvl="2"/>
            <a:r>
              <a:rPr lang="fr-FR" dirty="0"/>
              <a:t> Troisième niveau</a:t>
            </a:r>
            <a:br>
              <a:rPr lang="fr-FR" dirty="0"/>
            </a:br>
            <a:endParaRPr lang="fr-FR" dirty="0"/>
          </a:p>
          <a:p>
            <a:pPr lvl="3"/>
            <a:r>
              <a:rPr lang="fr-FR" dirty="0"/>
              <a:t> Quatrième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4C1FAF5-4221-2648-A1C5-BE47D55CC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15566" r="81566" b="36209"/>
          <a:stretch/>
        </p:blipFill>
        <p:spPr>
          <a:xfrm>
            <a:off x="7844010" y="5756985"/>
            <a:ext cx="1052140" cy="9558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98E0925-7FAF-4746-9718-07D633D3BC4C}"/>
              </a:ext>
            </a:extLst>
          </p:cNvPr>
          <p:cNvSpPr txBox="1"/>
          <p:nvPr userDrawn="1"/>
        </p:nvSpPr>
        <p:spPr>
          <a:xfrm>
            <a:off x="5900221" y="277025"/>
            <a:ext cx="3172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162D8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FÉDÉRATION FRANÇAISE DE CYCLOTOURISME</a:t>
            </a:r>
          </a:p>
        </p:txBody>
      </p:sp>
    </p:spTree>
    <p:extLst>
      <p:ext uri="{BB962C8B-B14F-4D97-AF65-F5344CB8AC3E}">
        <p14:creationId xmlns:p14="http://schemas.microsoft.com/office/powerpoint/2010/main" xmlns="" val="27221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9" r:id="rId2"/>
    <p:sldLayoutId id="2147483671" r:id="rId3"/>
    <p:sldLayoutId id="2147483673" r:id="rId4"/>
    <p:sldLayoutId id="2147483677" r:id="rId5"/>
    <p:sldLayoutId id="2147483678" r:id="rId6"/>
    <p:sldLayoutId id="2147483674" r:id="rId7"/>
    <p:sldLayoutId id="2147483676" r:id="rId8"/>
    <p:sldLayoutId id="214748368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rgbClr val="7C9BC0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B8292C"/>
        </a:buClr>
        <a:buSzPct val="150000"/>
        <a:buFont typeface="ArialUnicodeMS" panose="020B0604020202020204" pitchFamily="34" charset="-128"/>
        <a:buNone/>
        <a:defRPr sz="2500" kern="1200">
          <a:solidFill>
            <a:srgbClr val="B6292C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7C9BC0"/>
        </a:buClr>
        <a:buSzPct val="120000"/>
        <a:buFont typeface="HiraginoSans-W3" panose="020B0400000000000000" pitchFamily="34" charset="-128"/>
        <a:buChar char="◎"/>
        <a:defRPr sz="20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C9BC0"/>
        </a:buClr>
        <a:buSzPct val="120000"/>
        <a:buFont typeface="LucidaGrande" panose="020B0600040502020204" pitchFamily="34" charset="0"/>
        <a:buChar char="○"/>
        <a:defRPr sz="18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A253948-7845-BB48-97EC-634D3D15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Réunion CODEP Sept21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215F6D1-1F9C-C243-96C1-273E5005A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Commission Jeunes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5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Séjour Jeunes COREG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343" y="2971708"/>
            <a:ext cx="3579387" cy="268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 descr="F:\Mes Fichiers\Divers Philippe\VTT\Photos\ctit nat 2021\20210717_0927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4875" y="1906588"/>
            <a:ext cx="4279805" cy="2407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Séjour Jeunes COREG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7049" y="4352624"/>
            <a:ext cx="4031209" cy="226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F:\Mes Fichiers\Divers Philippe\VTT\Photos\ctit nat 2021\20210712_093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920" y="1439789"/>
            <a:ext cx="4303760" cy="2420865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531" y="2401677"/>
            <a:ext cx="4031209" cy="226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 descr="Parcours du col du Bé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474" y="4669232"/>
            <a:ext cx="2749612" cy="205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6671" y="944700"/>
            <a:ext cx="2438543" cy="495089"/>
          </a:xfrm>
        </p:spPr>
        <p:txBody>
          <a:bodyPr/>
          <a:lstStyle/>
          <a:p>
            <a:r>
              <a:rPr lang="fr-FR" dirty="0" smtClean="0"/>
              <a:t>Tour de l’Avenir</a:t>
            </a:r>
            <a:endParaRPr lang="fr-FR" dirty="0"/>
          </a:p>
          <a:p>
            <a:endParaRPr lang="fr-F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538" y="1439789"/>
            <a:ext cx="3864744" cy="515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0282" y="1439789"/>
            <a:ext cx="2743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5B31AD-6DE1-D84E-ACEC-BE2730AD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xmlns="" id="{1CC82106-9D4F-3749-AA5A-D4E7472D78B2}"/>
              </a:ext>
            </a:extLst>
          </p:cNvPr>
          <p:cNvSpPr txBox="1">
            <a:spLocks/>
          </p:cNvSpPr>
          <p:nvPr/>
        </p:nvSpPr>
        <p:spPr>
          <a:xfrm>
            <a:off x="4779734" y="5439110"/>
            <a:ext cx="3695194" cy="26760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8292C"/>
              </a:buClr>
              <a:buSzPct val="150000"/>
              <a:buFont typeface="ArialUnicodeMS" panose="020B0604020202020204" pitchFamily="34" charset="-128"/>
              <a:buNone/>
              <a:defRPr sz="2500" kern="1200">
                <a:solidFill>
                  <a:srgbClr val="B6292C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C9BC0"/>
              </a:buClr>
              <a:buSzPct val="120000"/>
              <a:buFont typeface="HiraginoSans-W3" panose="020B0400000000000000" pitchFamily="34" charset="-128"/>
              <a:buChar char="◎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C9BC0"/>
              </a:buClr>
              <a:buSzPct val="120000"/>
              <a:buFont typeface="LucidaGrande" panose="020B0600040502020204" pitchFamily="34" charset="0"/>
              <a:buChar char="○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Votre légende photo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1558" y="1741489"/>
            <a:ext cx="3525283" cy="47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 txBox="1">
            <a:spLocks/>
          </p:cNvSpPr>
          <p:nvPr/>
        </p:nvSpPr>
        <p:spPr>
          <a:xfrm>
            <a:off x="1163528" y="1888882"/>
            <a:ext cx="2438543" cy="49508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292C"/>
              </a:buClr>
              <a:buSzPct val="150000"/>
              <a:buFont typeface="ArialUnicodeMS" panose="020B0604020202020204" pitchFamily="34" charset="-128"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6292C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Tour de l’Avenir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292C"/>
              </a:buClr>
              <a:buSzPct val="150000"/>
              <a:buFont typeface="ArialUnicodeMS" panose="020B0604020202020204" pitchFamily="34" charset="-128"/>
              <a:buNone/>
              <a:tabLst/>
              <a:defRPr/>
            </a:pPr>
            <a:endParaRPr kumimoji="0" lang="fr-FR" sz="2500" b="0" i="0" u="none" strike="noStrike" kern="1200" cap="none" spc="0" normalizeH="0" baseline="0" noProof="0" dirty="0">
              <a:ln>
                <a:noFill/>
              </a:ln>
              <a:solidFill>
                <a:srgbClr val="B6292C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15361" name="Picture 1" descr="F:\Mes Images\photos\IMG-20210917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867" y="2891627"/>
            <a:ext cx="4037691" cy="2547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96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Départemental 2022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9348" y="3048000"/>
            <a:ext cx="5015203" cy="2917371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fr-FR" dirty="0" smtClean="0"/>
              <a:t>Fin mars 2022</a:t>
            </a:r>
            <a:endParaRPr lang="fr-FR" dirty="0" smtClean="0"/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fr-FR" dirty="0" smtClean="0"/>
              <a:t>Donnemarie-Dontilly</a:t>
            </a:r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fr-FR" dirty="0" smtClean="0"/>
              <a:t>S</a:t>
            </a:r>
            <a:r>
              <a:rPr lang="fr-FR" dirty="0" smtClean="0"/>
              <a:t>outient de la mairie</a:t>
            </a:r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fr-FR" dirty="0" smtClean="0"/>
              <a:t>B</a:t>
            </a:r>
            <a:r>
              <a:rPr lang="fr-FR" dirty="0" smtClean="0"/>
              <a:t>esoin de bénévoles</a:t>
            </a:r>
          </a:p>
          <a:p>
            <a:pPr>
              <a:lnSpc>
                <a:spcPct val="120000"/>
              </a:lnSpc>
              <a:buFont typeface="Courier New" pitchFamily="49" charset="0"/>
              <a:buChar char="o"/>
            </a:pPr>
            <a:r>
              <a:rPr lang="fr-FR" dirty="0" smtClean="0"/>
              <a:t>Venez découvrir le Village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Départemental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1425" y="2423782"/>
            <a:ext cx="5015203" cy="178457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Le samedi </a:t>
            </a:r>
            <a:r>
              <a:rPr lang="fr-FR" dirty="0" smtClean="0"/>
              <a:t>5 juin à Verneuil l’Étang. </a:t>
            </a:r>
          </a:p>
          <a:p>
            <a:pPr>
              <a:lnSpc>
                <a:spcPct val="120000"/>
              </a:lnSpc>
            </a:pPr>
            <a:r>
              <a:rPr lang="fr-FR" dirty="0" smtClean="0"/>
              <a:t>Faible participation due au </a:t>
            </a:r>
            <a:r>
              <a:rPr lang="fr-FR" dirty="0" smtClean="0"/>
              <a:t>contexte </a:t>
            </a:r>
            <a:r>
              <a:rPr lang="fr-FR" dirty="0" smtClean="0"/>
              <a:t>sanitaire. </a:t>
            </a:r>
            <a:endParaRPr lang="fr-FR" dirty="0" smtClean="0"/>
          </a:p>
          <a:p>
            <a:pPr>
              <a:lnSpc>
                <a:spcPct val="120000"/>
              </a:lnSpc>
            </a:pPr>
            <a:r>
              <a:rPr lang="fr-FR" dirty="0" smtClean="0"/>
              <a:t>Épreuves </a:t>
            </a:r>
            <a:r>
              <a:rPr lang="fr-FR" dirty="0" smtClean="0"/>
              <a:t>allégées et adaptées au contexte</a:t>
            </a:r>
            <a:r>
              <a:rPr lang="fr-F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fr-FR" dirty="0" smtClean="0"/>
              <a:t>Pas d’éducation Routière</a:t>
            </a:r>
            <a:endParaRPr lang="fr-FR" dirty="0" smtClean="0"/>
          </a:p>
          <a:p>
            <a:pPr>
              <a:lnSpc>
                <a:spcPct val="120000"/>
              </a:lnSpc>
            </a:pPr>
            <a:r>
              <a:rPr lang="fr-FR" dirty="0" smtClean="0"/>
              <a:t> </a:t>
            </a:r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6628" y="758312"/>
            <a:ext cx="2491396" cy="33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24" y="3850391"/>
            <a:ext cx="3518791" cy="263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101" y="3876972"/>
            <a:ext cx="3483350" cy="261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Régional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u="sng" dirty="0" smtClean="0"/>
              <a:t>Le Cadre </a:t>
            </a:r>
            <a:r>
              <a:rPr lang="fr-FR" dirty="0" smtClean="0"/>
              <a:t>:</a:t>
            </a:r>
          </a:p>
          <a:p>
            <a:r>
              <a:rPr lang="fr-FR" dirty="0" smtClean="0"/>
              <a:t>Saint </a:t>
            </a:r>
            <a:r>
              <a:rPr lang="fr-FR" dirty="0" err="1" smtClean="0"/>
              <a:t>Mesme</a:t>
            </a:r>
            <a:r>
              <a:rPr lang="fr-FR" dirty="0" smtClean="0"/>
              <a:t> située proche de </a:t>
            </a:r>
            <a:r>
              <a:rPr lang="fr-FR" dirty="0" smtClean="0"/>
              <a:t>Dourdan</a:t>
            </a:r>
          </a:p>
          <a:p>
            <a:r>
              <a:rPr lang="fr-FR" dirty="0" smtClean="0"/>
              <a:t> Structure s’occupant de personnes atteintes de troubles mentaux légers.</a:t>
            </a:r>
          </a:p>
          <a:p>
            <a:r>
              <a:rPr lang="fr-FR" dirty="0" smtClean="0"/>
              <a:t> Zone très agréable que se soit sur route ou dans les chemins. </a:t>
            </a:r>
          </a:p>
          <a:p>
            <a:r>
              <a:rPr lang="fr-FR" dirty="0" smtClean="0"/>
              <a:t> </a:t>
            </a:r>
            <a:r>
              <a:rPr lang="fr-FR" dirty="0" smtClean="0"/>
              <a:t>Respect des contraintes sanitaires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Régional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  </a:t>
            </a:r>
            <a:r>
              <a:rPr lang="fr-FR" u="sng" dirty="0" smtClean="0"/>
              <a:t>Le concours d’Éducation Routière </a:t>
            </a:r>
          </a:p>
          <a:p>
            <a:r>
              <a:rPr lang="fr-FR" dirty="0" smtClean="0"/>
              <a:t>Le </a:t>
            </a:r>
            <a:r>
              <a:rPr lang="fr-FR" dirty="0" smtClean="0"/>
              <a:t>samedi </a:t>
            </a:r>
            <a:r>
              <a:rPr lang="fr-FR" dirty="0" smtClean="0"/>
              <a:t>12 juin</a:t>
            </a:r>
          </a:p>
          <a:p>
            <a:r>
              <a:rPr lang="fr-FR" dirty="0" smtClean="0"/>
              <a:t>Départements </a:t>
            </a:r>
            <a:r>
              <a:rPr lang="fr-FR" dirty="0" smtClean="0"/>
              <a:t>franciliens </a:t>
            </a:r>
            <a:r>
              <a:rPr lang="fr-FR" dirty="0" smtClean="0"/>
              <a:t>présents  77</a:t>
            </a:r>
            <a:r>
              <a:rPr lang="fr-FR" dirty="0" smtClean="0"/>
              <a:t>, 78, 91 et 95. </a:t>
            </a:r>
          </a:p>
          <a:p>
            <a:r>
              <a:rPr lang="fr-FR" dirty="0" smtClean="0"/>
              <a:t>Épreuves adaptées</a:t>
            </a:r>
            <a:r>
              <a:rPr lang="fr-FR" dirty="0" smtClean="0"/>
              <a:t> </a:t>
            </a:r>
            <a:r>
              <a:rPr lang="fr-FR" dirty="0" smtClean="0"/>
              <a:t>tout en extérieur</a:t>
            </a:r>
          </a:p>
          <a:p>
            <a:r>
              <a:rPr lang="fr-FR" dirty="0" smtClean="0"/>
              <a:t>3 </a:t>
            </a:r>
            <a:r>
              <a:rPr lang="fr-FR" dirty="0" smtClean="0"/>
              <a:t>groupes </a:t>
            </a:r>
            <a:r>
              <a:rPr lang="fr-FR" dirty="0" smtClean="0"/>
              <a:t>répartis sur </a:t>
            </a:r>
            <a:r>
              <a:rPr lang="fr-FR" dirty="0" smtClean="0"/>
              <a:t>3 « ateliers </a:t>
            </a:r>
            <a:r>
              <a:rPr lang="fr-FR" dirty="0" smtClean="0"/>
              <a:t>»: </a:t>
            </a:r>
            <a:r>
              <a:rPr lang="fr-FR" dirty="0" smtClean="0"/>
              <a:t>Mécanique, Maniabilité, </a:t>
            </a:r>
            <a:r>
              <a:rPr lang="fr-FR" dirty="0" smtClean="0"/>
              <a:t>Questions</a:t>
            </a:r>
          </a:p>
          <a:p>
            <a:r>
              <a:rPr lang="fr-FR" dirty="0" smtClean="0"/>
              <a:t>Le matin, parcours en groupes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5122" name="Picture 2" descr="https://image.jimcdn.com/app/cms/image/transf/none/path/see1d66a491b3b092/image/i2d7858d3e917450d/version/1626099632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5461" y="1133130"/>
            <a:ext cx="3413507" cy="1918542"/>
          </a:xfrm>
          <a:prstGeom prst="rect">
            <a:avLst/>
          </a:prstGeom>
          <a:noFill/>
        </p:spPr>
      </p:pic>
      <p:pic>
        <p:nvPicPr>
          <p:cNvPr id="5124" name="Picture 4" descr="https://image.jimcdn.com/app/cms/image/transf/none/path/see1d66a491b3b092/image/ia6cf4a4e54ffd60a/version/1626099635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252" y="4921423"/>
            <a:ext cx="3190777" cy="1793357"/>
          </a:xfrm>
          <a:prstGeom prst="rect">
            <a:avLst/>
          </a:prstGeom>
          <a:noFill/>
        </p:spPr>
      </p:pic>
      <p:pic>
        <p:nvPicPr>
          <p:cNvPr id="5126" name="Picture 6" descr="https://image.jimcdn.com/app/cms/image/transf/none/path/see1d66a491b3b092/image/if7ac193f623fe9e3/version/1626099643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2620" y="5247929"/>
            <a:ext cx="2216048" cy="1466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Régional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2291" y="2401677"/>
            <a:ext cx="6355967" cy="3569141"/>
          </a:xfrm>
        </p:spPr>
        <p:txBody>
          <a:bodyPr>
            <a:normAutofit/>
          </a:bodyPr>
          <a:lstStyle/>
          <a:p>
            <a:r>
              <a:rPr lang="fr-FR" dirty="0" smtClean="0"/>
              <a:t>  </a:t>
            </a:r>
            <a:r>
              <a:rPr lang="fr-FR" u="sng" dirty="0" smtClean="0"/>
              <a:t>Déroulé</a:t>
            </a:r>
          </a:p>
          <a:p>
            <a:r>
              <a:rPr lang="fr-FR" dirty="0" smtClean="0"/>
              <a:t>Le dimanche, </a:t>
            </a:r>
            <a:r>
              <a:rPr lang="fr-FR" dirty="0" smtClean="0"/>
              <a:t>toujours à </a:t>
            </a:r>
            <a:r>
              <a:rPr lang="fr-FR" dirty="0" smtClean="0"/>
              <a:t>St </a:t>
            </a:r>
            <a:r>
              <a:rPr lang="fr-FR" dirty="0" err="1" smtClean="0"/>
              <a:t>Mesme</a:t>
            </a:r>
            <a:r>
              <a:rPr lang="fr-FR" dirty="0" smtClean="0"/>
              <a:t>.</a:t>
            </a:r>
          </a:p>
          <a:p>
            <a:r>
              <a:rPr lang="fr-FR" dirty="0" smtClean="0"/>
              <a:t>On </a:t>
            </a:r>
            <a:r>
              <a:rPr lang="fr-FR" dirty="0" smtClean="0"/>
              <a:t>y retrouve les mêmes clubs que la veille </a:t>
            </a:r>
            <a:endParaRPr lang="fr-FR" dirty="0" smtClean="0"/>
          </a:p>
          <a:p>
            <a:r>
              <a:rPr lang="fr-FR" dirty="0" smtClean="0"/>
              <a:t>Épreuves </a:t>
            </a:r>
            <a:r>
              <a:rPr lang="fr-FR" dirty="0" smtClean="0"/>
              <a:t>sont adaptées </a:t>
            </a:r>
            <a:r>
              <a:rPr lang="fr-FR" dirty="0" smtClean="0"/>
              <a:t>en extérieur. </a:t>
            </a:r>
          </a:p>
          <a:p>
            <a:r>
              <a:rPr lang="fr-FR" dirty="0" smtClean="0"/>
              <a:t>Évolution du Règlement</a:t>
            </a:r>
          </a:p>
          <a:p>
            <a:r>
              <a:rPr lang="fr-FR" dirty="0" smtClean="0"/>
              <a:t> </a:t>
            </a:r>
            <a:endParaRPr lang="fr-FR" dirty="0"/>
          </a:p>
        </p:txBody>
      </p:sp>
      <p:pic>
        <p:nvPicPr>
          <p:cNvPr id="4098" name="Picture 2" descr="https://image.jimcdn.com/app/cms/image/transf/dimension=326x10000:format=jpg/path/see1d66a491b3b092/image/i8e3617cc0f8939c3/version/1626099538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2918" y="1037877"/>
            <a:ext cx="2601007" cy="3454713"/>
          </a:xfrm>
          <a:prstGeom prst="rect">
            <a:avLst/>
          </a:prstGeom>
          <a:noFill/>
        </p:spPr>
      </p:pic>
      <p:pic>
        <p:nvPicPr>
          <p:cNvPr id="6" name="Picture 2" descr="https://iledefrance.ffvelo.fr/wp-content/uploads/sites/7/2021/08/GROUPE-CRITERIU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4223045"/>
            <a:ext cx="6126843" cy="2634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Régional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u="sng" dirty="0" smtClean="0"/>
              <a:t>Le Palmarès</a:t>
            </a:r>
            <a:endParaRPr lang="fr-FR" u="sng" dirty="0" smtClean="0"/>
          </a:p>
          <a:p>
            <a:r>
              <a:rPr lang="fr-FR" b="1" u="sng" dirty="0" smtClean="0"/>
              <a:t>Route :</a:t>
            </a:r>
            <a:r>
              <a:rPr lang="fr-FR" b="1" dirty="0" smtClean="0"/>
              <a:t>  </a:t>
            </a:r>
            <a:r>
              <a:rPr lang="fr-FR" dirty="0" smtClean="0"/>
              <a:t>3 qualifies </a:t>
            </a:r>
            <a:r>
              <a:rPr lang="fr-FR" i="1" dirty="0" smtClean="0"/>
              <a:t>pour </a:t>
            </a:r>
            <a:r>
              <a:rPr lang="fr-FR" i="1" dirty="0" smtClean="0"/>
              <a:t>le critérium nationa</a:t>
            </a:r>
            <a:r>
              <a:rPr lang="fr-FR" dirty="0" smtClean="0"/>
              <a:t>l. </a:t>
            </a:r>
            <a:endParaRPr lang="fr-FR" dirty="0" smtClean="0"/>
          </a:p>
          <a:p>
            <a:r>
              <a:rPr lang="fr-FR" dirty="0" smtClean="0"/>
              <a:t>Jean-Baptiste 1ere </a:t>
            </a:r>
            <a:r>
              <a:rPr lang="fr-FR" dirty="0" smtClean="0"/>
              <a:t>place au général. </a:t>
            </a:r>
            <a:endParaRPr lang="fr-FR" dirty="0" smtClean="0"/>
          </a:p>
          <a:p>
            <a:r>
              <a:rPr lang="fr-FR" dirty="0" smtClean="0"/>
              <a:t>Alexis premier </a:t>
            </a:r>
            <a:r>
              <a:rPr lang="fr-FR" dirty="0" smtClean="0"/>
              <a:t>de la catégorie 15-16 ans et 2eme au général, </a:t>
            </a:r>
            <a:endParaRPr lang="fr-FR" dirty="0" smtClean="0"/>
          </a:p>
          <a:p>
            <a:r>
              <a:rPr lang="fr-FR" dirty="0" smtClean="0"/>
              <a:t>Valentin 3eme à </a:t>
            </a:r>
            <a:r>
              <a:rPr lang="fr-FR" dirty="0" smtClean="0"/>
              <a:t>3 points du 2eme ! </a:t>
            </a:r>
            <a:endParaRPr lang="fr-FR" dirty="0" smtClean="0"/>
          </a:p>
          <a:p>
            <a:r>
              <a:rPr lang="fr-FR" dirty="0" smtClean="0"/>
              <a:t>Gaston 1</a:t>
            </a:r>
            <a:r>
              <a:rPr lang="fr-FR" baseline="30000" dirty="0" smtClean="0"/>
              <a:t>er</a:t>
            </a:r>
            <a:r>
              <a:rPr lang="fr-FR" dirty="0" smtClean="0"/>
              <a:t> </a:t>
            </a:r>
            <a:r>
              <a:rPr lang="fr-FR" dirty="0" smtClean="0"/>
              <a:t>de sa </a:t>
            </a:r>
            <a:r>
              <a:rPr lang="fr-FR" dirty="0" smtClean="0"/>
              <a:t>catégorie non qualifiable</a:t>
            </a:r>
          </a:p>
          <a:p>
            <a:r>
              <a:rPr lang="fr-FR" b="1" u="sng" dirty="0" smtClean="0"/>
              <a:t>VTT : </a:t>
            </a:r>
            <a:r>
              <a:rPr lang="fr-FR" dirty="0" smtClean="0"/>
              <a:t>1 Qualifié</a:t>
            </a:r>
          </a:p>
          <a:p>
            <a:r>
              <a:rPr lang="fr-FR" dirty="0" smtClean="0"/>
              <a:t>Antonin 5 </a:t>
            </a:r>
            <a:r>
              <a:rPr lang="fr-FR" baseline="30000" dirty="0" err="1" smtClean="0"/>
              <a:t>eme</a:t>
            </a:r>
            <a:r>
              <a:rPr lang="fr-FR" dirty="0" smtClean="0"/>
              <a:t> chez les 5-16 ans </a:t>
            </a:r>
          </a:p>
          <a:p>
            <a:r>
              <a:rPr lang="fr-FR" dirty="0" smtClean="0"/>
              <a:t>Tony et Clément non </a:t>
            </a:r>
            <a:r>
              <a:rPr lang="fr-FR" dirty="0" smtClean="0"/>
              <a:t>qualifiables </a:t>
            </a:r>
            <a:r>
              <a:rPr lang="fr-FR" dirty="0" smtClean="0"/>
              <a:t>chez les 17/18 </a:t>
            </a:r>
            <a:r>
              <a:rPr lang="fr-FR" dirty="0" smtClean="0"/>
              <a:t>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National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Les 10 et 11 juillet, au Centre nature des 4 </a:t>
            </a:r>
            <a:r>
              <a:rPr lang="fr-FR" dirty="0" smtClean="0"/>
              <a:t>Vents</a:t>
            </a:r>
          </a:p>
          <a:p>
            <a:r>
              <a:rPr lang="fr-FR" dirty="0" smtClean="0"/>
              <a:t> </a:t>
            </a:r>
            <a:r>
              <a:rPr lang="fr-FR" dirty="0" smtClean="0"/>
              <a:t>et au lac d’Aubusson (63</a:t>
            </a:r>
            <a:r>
              <a:rPr lang="fr-FR" dirty="0" smtClean="0"/>
              <a:t>)</a:t>
            </a:r>
          </a:p>
          <a:p>
            <a:endParaRPr lang="fr-FR" dirty="0" smtClean="0"/>
          </a:p>
          <a:p>
            <a:r>
              <a:rPr lang="fr-FR" dirty="0" smtClean="0"/>
              <a:t>9 </a:t>
            </a:r>
            <a:r>
              <a:rPr lang="fr-FR" dirty="0" smtClean="0"/>
              <a:t>Comités </a:t>
            </a:r>
            <a:r>
              <a:rPr lang="fr-FR" dirty="0" smtClean="0"/>
              <a:t>régionaux.</a:t>
            </a:r>
          </a:p>
          <a:p>
            <a:endParaRPr lang="fr-FR" dirty="0" smtClean="0"/>
          </a:p>
          <a:p>
            <a:r>
              <a:rPr lang="fr-FR" dirty="0" smtClean="0"/>
              <a:t>52 jeunes /</a:t>
            </a:r>
          </a:p>
          <a:p>
            <a:r>
              <a:rPr lang="fr-FR" dirty="0" smtClean="0"/>
              <a:t>27 éducateurs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35842" name="Picture 2" descr="vue-campin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034" y="3283462"/>
            <a:ext cx="4340646" cy="2604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National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2291" y="2765235"/>
            <a:ext cx="3688680" cy="1167458"/>
          </a:xfrm>
        </p:spPr>
        <p:txBody>
          <a:bodyPr>
            <a:normAutofit/>
          </a:bodyPr>
          <a:lstStyle/>
          <a:p>
            <a:r>
              <a:rPr lang="fr-FR" dirty="0" smtClean="0"/>
              <a:t>S</a:t>
            </a:r>
            <a:r>
              <a:rPr lang="fr-FR" dirty="0" smtClean="0"/>
              <a:t>amedi après-midi : </a:t>
            </a:r>
          </a:p>
          <a:p>
            <a:r>
              <a:rPr lang="fr-FR" dirty="0" smtClean="0"/>
              <a:t>Quizz, Parcours </a:t>
            </a:r>
            <a:r>
              <a:rPr lang="fr-FR" dirty="0" smtClean="0"/>
              <a:t>et </a:t>
            </a:r>
            <a:r>
              <a:rPr lang="fr-FR" dirty="0" smtClean="0"/>
              <a:t>Orientation</a:t>
            </a:r>
            <a:endParaRPr lang="fr-FR" dirty="0" smtClean="0"/>
          </a:p>
          <a:p>
            <a:r>
              <a:rPr lang="fr-FR" dirty="0" smtClean="0"/>
              <a:t>Dimanche : </a:t>
            </a:r>
            <a:r>
              <a:rPr lang="fr-FR" dirty="0" smtClean="0"/>
              <a:t>Mania au </a:t>
            </a:r>
            <a:r>
              <a:rPr lang="fr-FR" dirty="0" smtClean="0"/>
              <a:t>lac</a:t>
            </a:r>
            <a:endParaRPr lang="fr-F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0472" y="1439789"/>
            <a:ext cx="3563441" cy="228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2291" y="3932692"/>
            <a:ext cx="4200517" cy="261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 txBox="1">
            <a:spLocks/>
          </p:cNvSpPr>
          <p:nvPr/>
        </p:nvSpPr>
        <p:spPr>
          <a:xfrm>
            <a:off x="5774475" y="3932693"/>
            <a:ext cx="2881105" cy="1167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292C"/>
              </a:buClr>
              <a:buSzPct val="150000"/>
              <a:buFont typeface="ArialUnicodeMS" panose="020B0604020202020204" pitchFamily="34" charset="-128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Tout en extérieur, météo magnifique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61505F-95C8-B44C-9065-F00F6BD4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Commission Jeune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DB7186-7D7A-DF4F-A605-A2BC591F3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Critérium National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647A9CB-6AB4-644B-90D4-DC6B3916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8867" y="2765234"/>
            <a:ext cx="6355967" cy="3569141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Palmarès par région</a:t>
            </a:r>
          </a:p>
          <a:p>
            <a:r>
              <a:rPr lang="fr-FR" b="1" dirty="0" smtClean="0"/>
              <a:t>Route</a:t>
            </a:r>
            <a:endParaRPr lang="fr-FR" b="1" dirty="0" smtClean="0"/>
          </a:p>
          <a:p>
            <a:r>
              <a:rPr lang="fr-FR" dirty="0" smtClean="0"/>
              <a:t>1- Grand </a:t>
            </a:r>
            <a:r>
              <a:rPr lang="fr-FR" dirty="0" smtClean="0"/>
              <a:t>Est</a:t>
            </a:r>
          </a:p>
          <a:p>
            <a:r>
              <a:rPr lang="fr-FR" dirty="0" smtClean="0"/>
              <a:t>2- Ile </a:t>
            </a:r>
            <a:r>
              <a:rPr lang="fr-FR" dirty="0" smtClean="0"/>
              <a:t>De France</a:t>
            </a:r>
          </a:p>
          <a:p>
            <a:r>
              <a:rPr lang="fr-FR" dirty="0" smtClean="0"/>
              <a:t>3- Auvergne </a:t>
            </a:r>
            <a:r>
              <a:rPr lang="fr-FR" dirty="0" smtClean="0"/>
              <a:t>Rhône Alpes</a:t>
            </a:r>
          </a:p>
          <a:p>
            <a:r>
              <a:rPr lang="fr-FR" b="1" dirty="0" smtClean="0"/>
              <a:t>VTT</a:t>
            </a:r>
          </a:p>
          <a:p>
            <a:r>
              <a:rPr lang="fr-FR" dirty="0" smtClean="0"/>
              <a:t>1- Pays </a:t>
            </a:r>
            <a:r>
              <a:rPr lang="fr-FR" dirty="0" smtClean="0"/>
              <a:t>De La Loire</a:t>
            </a:r>
          </a:p>
          <a:p>
            <a:r>
              <a:rPr lang="fr-FR" dirty="0" smtClean="0"/>
              <a:t>2 -Grand </a:t>
            </a:r>
            <a:r>
              <a:rPr lang="fr-FR" dirty="0" smtClean="0"/>
              <a:t>Est</a:t>
            </a:r>
          </a:p>
          <a:p>
            <a:r>
              <a:rPr lang="fr-FR" dirty="0" smtClean="0"/>
              <a:t>3- Nouvelle </a:t>
            </a:r>
            <a:r>
              <a:rPr lang="fr-FR" dirty="0" smtClean="0"/>
              <a:t>Aquitaine</a:t>
            </a:r>
          </a:p>
          <a:p>
            <a:endParaRPr lang="fr-FR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0644" y="758312"/>
            <a:ext cx="2425010" cy="214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36851" y="4558214"/>
            <a:ext cx="4148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3 podiums pour l’IDF</a:t>
            </a:r>
          </a:p>
          <a:p>
            <a:r>
              <a:rPr lang="fr-FR" dirty="0" smtClean="0"/>
              <a:t>Sarah, 2</a:t>
            </a:r>
            <a:r>
              <a:rPr lang="fr-FR" baseline="30000" dirty="0" smtClean="0"/>
              <a:t>e</a:t>
            </a:r>
            <a:r>
              <a:rPr lang="fr-FR" dirty="0" smtClean="0"/>
              <a:t> fille cadette route (95)</a:t>
            </a:r>
          </a:p>
          <a:p>
            <a:r>
              <a:rPr lang="fr-FR" dirty="0" smtClean="0"/>
              <a:t>Jean-Baptiste, 3</a:t>
            </a:r>
            <a:r>
              <a:rPr lang="fr-FR" baseline="30000" dirty="0" smtClean="0"/>
              <a:t>e</a:t>
            </a:r>
            <a:r>
              <a:rPr lang="fr-FR" dirty="0" smtClean="0"/>
              <a:t> garçon Junior route (77)</a:t>
            </a:r>
          </a:p>
          <a:p>
            <a:r>
              <a:rPr lang="fr-FR" dirty="0" smtClean="0"/>
              <a:t>Claire-</a:t>
            </a:r>
            <a:r>
              <a:rPr lang="fr-FR" dirty="0" err="1" smtClean="0"/>
              <a:t>Anaële</a:t>
            </a:r>
            <a:r>
              <a:rPr lang="fr-FR" dirty="0" smtClean="0"/>
              <a:t>, 3</a:t>
            </a:r>
            <a:r>
              <a:rPr lang="fr-FR" baseline="30000" dirty="0" smtClean="0"/>
              <a:t>e</a:t>
            </a:r>
            <a:r>
              <a:rPr lang="fr-FR" dirty="0" smtClean="0"/>
              <a:t> fille Junior VTT (95)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2700" y="2091803"/>
            <a:ext cx="2791126" cy="199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491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sitive TIT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2" id="{70BFF9DA-2FDA-0042-BE21-83120EFFC6DA}" vid="{7EC27346-B593-C647-BF63-6C7DAB2A9EB3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2" id="{70BFF9DA-2FDA-0042-BE21-83120EFFC6DA}" vid="{BC62F87B-4C81-0E45-9B15-1CBBB3796E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614</TotalTime>
  <Words>259</Words>
  <Application>Microsoft Office PowerPoint</Application>
  <PresentationFormat>Affichage à l'écran (4:3)</PresentationFormat>
  <Paragraphs>93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16" baseType="lpstr">
      <vt:lpstr>Diapositive TITRE</vt:lpstr>
      <vt:lpstr>Conception personnalisée</vt:lpstr>
      <vt:lpstr>Réunion CODEP Sept21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  <vt:lpstr>Commission Jeune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Charlotte FAURE D'INTRONE</dc:creator>
  <cp:lastModifiedBy>Philippe</cp:lastModifiedBy>
  <cp:revision>64</cp:revision>
  <dcterms:created xsi:type="dcterms:W3CDTF">2018-04-17T10:16:13Z</dcterms:created>
  <dcterms:modified xsi:type="dcterms:W3CDTF">2021-09-17T16:19:24Z</dcterms:modified>
</cp:coreProperties>
</file>